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3.jpg" ContentType="image/tiff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499" r:id="rId3"/>
    <p:sldId id="456" r:id="rId4"/>
    <p:sldId id="569" r:id="rId5"/>
    <p:sldId id="564" r:id="rId6"/>
    <p:sldId id="585" r:id="rId7"/>
    <p:sldId id="587" r:id="rId8"/>
    <p:sldId id="588" r:id="rId9"/>
    <p:sldId id="594" r:id="rId10"/>
    <p:sldId id="586" r:id="rId11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92A"/>
    <a:srgbClr val="9E63E7"/>
    <a:srgbClr val="ED952D"/>
    <a:srgbClr val="9B99C0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87"/>
    <p:restoredTop sz="65356"/>
  </p:normalViewPr>
  <p:slideViewPr>
    <p:cSldViewPr snapToGrid="0" snapToObjects="1">
      <p:cViewPr varScale="1">
        <p:scale>
          <a:sx n="108" d="100"/>
          <a:sy n="108" d="100"/>
        </p:scale>
        <p:origin x="21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78332-F675-1145-916D-A8076A718464}" type="datetimeFigureOut">
              <a:rPr lang="sv-SE" smtClean="0"/>
              <a:t>2021-03-26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11AF4-D579-6A4A-AD3F-66AA3A6DD71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336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Border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1AF4-D579-6A4A-AD3F-66AA3A6DD71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220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sv-SE" sz="1200" b="1" dirty="0"/>
              <a:t>Afrika</a:t>
            </a:r>
          </a:p>
          <a:p>
            <a:pPr>
              <a:lnSpc>
                <a:spcPct val="70000"/>
              </a:lnSpc>
            </a:pPr>
            <a:r>
              <a:rPr lang="sv-SE" sz="1200" dirty="0"/>
              <a:t>Mocambique – 16 år.     Angola -24 år Tanzania -14 år </a:t>
            </a:r>
            <a:r>
              <a:rPr lang="sv-SE" sz="1200" dirty="0" err="1"/>
              <a:t>Syd-Afrika</a:t>
            </a:r>
            <a:r>
              <a:rPr lang="sv-SE" sz="1200" dirty="0"/>
              <a:t> -15 år Botswana, Somali land, Lesotho   Etiopien, Kongo Ghana, Kenya  Malawi, Uganda, Zambia, Zimbabwe.</a:t>
            </a:r>
          </a:p>
          <a:p>
            <a:pPr>
              <a:lnSpc>
                <a:spcPct val="70000"/>
              </a:lnSpc>
            </a:pPr>
            <a:endParaRPr lang="sv-SE" sz="1200" dirty="0"/>
          </a:p>
          <a:p>
            <a:pPr>
              <a:lnSpc>
                <a:spcPct val="70000"/>
              </a:lnSpc>
            </a:pPr>
            <a:r>
              <a:rPr lang="sv-SE" sz="1200" b="1" dirty="0"/>
              <a:t>Norden</a:t>
            </a:r>
          </a:p>
          <a:p>
            <a:pPr>
              <a:lnSpc>
                <a:spcPct val="70000"/>
              </a:lnSpc>
            </a:pPr>
            <a:r>
              <a:rPr lang="sv-SE" sz="1200" dirty="0"/>
              <a:t>Norge – 22 år Sverige-  20 år Danmark- 20 år Finland – 11 år</a:t>
            </a:r>
          </a:p>
          <a:p>
            <a:pPr>
              <a:lnSpc>
                <a:spcPct val="70000"/>
              </a:lnSpc>
            </a:pPr>
            <a:endParaRPr lang="sv-SE" sz="1200" b="1" dirty="0"/>
          </a:p>
          <a:p>
            <a:pPr>
              <a:lnSpc>
                <a:spcPct val="70000"/>
              </a:lnSpc>
            </a:pPr>
            <a:r>
              <a:rPr lang="sv-SE" sz="1200" b="1" dirty="0"/>
              <a:t>Europa</a:t>
            </a:r>
          </a:p>
          <a:p>
            <a:pPr>
              <a:lnSpc>
                <a:spcPct val="70000"/>
              </a:lnSpc>
            </a:pPr>
            <a:r>
              <a:rPr lang="sv-SE" sz="1200" dirty="0"/>
              <a:t>England </a:t>
            </a:r>
          </a:p>
          <a:p>
            <a:pPr>
              <a:lnSpc>
                <a:spcPct val="70000"/>
              </a:lnSpc>
            </a:pPr>
            <a:r>
              <a:rPr lang="sv-SE" sz="1200" dirty="0"/>
              <a:t>Portugal</a:t>
            </a:r>
          </a:p>
          <a:p>
            <a:pPr marL="0" indent="0">
              <a:lnSpc>
                <a:spcPct val="70000"/>
              </a:lnSpc>
              <a:buNone/>
            </a:pPr>
            <a:endParaRPr lang="sv-SE" sz="1200" b="1" dirty="0"/>
          </a:p>
          <a:p>
            <a:pPr>
              <a:lnSpc>
                <a:spcPct val="70000"/>
              </a:lnSpc>
            </a:pPr>
            <a:r>
              <a:rPr lang="sv-SE" sz="1200" b="1" dirty="0"/>
              <a:t>Nordamerika</a:t>
            </a:r>
          </a:p>
          <a:p>
            <a:pPr>
              <a:lnSpc>
                <a:spcPct val="70000"/>
              </a:lnSpc>
            </a:pPr>
            <a:r>
              <a:rPr lang="sv-SE" sz="1200" dirty="0"/>
              <a:t>USA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11AF4-D579-6A4A-AD3F-66AA3A6DD71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835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64EF3-372A-484D-ADE1-F54E686A6B5A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42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CCB27D-ACD2-A247-902F-3A6A4E7A3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A12440D-D921-364D-B47A-A8D92FA7E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67752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273F9E-F3E5-2947-BB37-7C350091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CDBDBF7-514A-5A4A-974E-C6660412E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326974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i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30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ic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A964E3-A188-FE45-8BFF-1D86656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978" y="273844"/>
            <a:ext cx="485335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A877976-FDCF-3145-B31C-5212CD414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158395" cy="5143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A7B3BFD-DD55-7D47-AD1F-548C40DED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0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jke vid pi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A964E3-A188-FE45-8BFF-1D86656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94335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604ED0F-7E0C-3349-9AFF-36D4B91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0154" y="0"/>
            <a:ext cx="3293846" cy="51308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A877976-FDCF-3145-B31C-5212CD414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0154" y="6350"/>
            <a:ext cx="3293846" cy="51371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A7B3BFD-DD55-7D47-AD1F-548C40DED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anstadi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04ED0F-7E0C-3349-9AFF-36D4B91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B8AD105-E544-FF47-B4B4-920D52B58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mil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04ED0F-7E0C-3349-9AFF-36D4B91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B8AD105-E544-FF47-B4B4-920D52B58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01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n fi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04ED0F-7E0C-3349-9AFF-36D4B91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B8AD105-E544-FF47-B4B4-920D52B58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4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mma med mindre b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04ED0F-7E0C-3349-9AFF-36D4B91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B8AD105-E544-FF47-B4B4-920D52B58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gdo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04ED0F-7E0C-3349-9AFF-36D4B91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B8AD105-E544-FF47-B4B4-920D52B58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1402" y="4509600"/>
            <a:ext cx="671926" cy="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53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Tre dialo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706DA8-0D52-3449-B849-ADD19768A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677" y="848411"/>
            <a:ext cx="3101285" cy="3070210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456B496-0201-0440-8C40-A2CC8EC85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7988" y="848411"/>
            <a:ext cx="4241800" cy="3377513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A7E9DB7-2467-D840-A651-AF44F56164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0050" y="296863"/>
            <a:ext cx="4241800" cy="428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36575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7F1200-7A54-B142-929C-A6BC6B25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D60E782-6905-0E4D-B097-AD1BBC951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86274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B562BF-D8A9-7A4A-B6E9-DD0A9548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535B6A4-2A2C-0C4D-8610-6F98CFBB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394013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0C6A0C-F625-F748-9A2D-6EFA12F8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38D58B-E287-3949-8B21-E6D92FDC0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8FF36B-EB96-3D46-AA66-62783DD54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415366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ACC64B-9603-D749-9BF9-FEEB86D3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2C994D-6CD5-494E-A823-6D7B7C6A2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A3AC385-D9D7-4642-98F2-AB964F1BA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C49E3EC-7CB3-794D-B3F0-DDF0267A4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D0C051E-F244-3F43-9FF9-A079DBD02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21355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639F14-79F1-E34A-92C8-717ED591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8840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CD49C34-D53A-434C-908A-3DFA0739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ED882B9-727D-5A4D-B97C-69BD5F70F8A7}" type="datetimeFigureOut">
              <a:rPr lang="sv-SE" smtClean="0"/>
              <a:t>2021-03-26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9CC150F-5F9A-E548-9EE3-4D96E602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0360577-737F-F743-B8ED-944044D37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33B17F-706C-3B44-BE13-A4F8FB8933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55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E81DE2-F01F-9843-82AB-2DAC0FAB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932116-588D-634B-8422-37E9D6118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CF81297-5C59-5843-A888-AC7D550D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7620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6E340A-414A-1242-80E9-5010BC3A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BAFD909-4E77-DA47-B7B5-F385BB0EB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F39EEE0-D1A8-FA40-B190-F0F094D76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7398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>
            <a:extLst>
              <a:ext uri="{FF2B5EF4-FFF2-40B4-BE49-F238E27FC236}">
                <a16:creationId xmlns:a16="http://schemas.microsoft.com/office/drawing/2014/main" id="{AC0C185C-6E7A-0F49-9647-A8EF7D295328}"/>
              </a:ext>
            </a:extLst>
          </p:cNvPr>
          <p:cNvCxnSpPr/>
          <p:nvPr userDrawn="1"/>
        </p:nvCxnSpPr>
        <p:spPr>
          <a:xfrm>
            <a:off x="628650" y="4500521"/>
            <a:ext cx="7886700" cy="0"/>
          </a:xfrm>
          <a:prstGeom prst="line">
            <a:avLst/>
          </a:prstGeom>
          <a:ln>
            <a:solidFill>
              <a:srgbClr val="ED9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F6E85E1-0264-D642-BB0C-ED9B87E002D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921402" y="4509600"/>
            <a:ext cx="671927" cy="515326"/>
          </a:xfrm>
          <a:prstGeom prst="rect">
            <a:avLst/>
          </a:prstGeom>
        </p:spPr>
      </p:pic>
      <p:sp>
        <p:nvSpPr>
          <p:cNvPr id="11" name="Platshållare för rubrik 10">
            <a:extLst>
              <a:ext uri="{FF2B5EF4-FFF2-40B4-BE49-F238E27FC236}">
                <a16:creationId xmlns:a16="http://schemas.microsoft.com/office/drawing/2014/main" id="{3210EEDA-2779-5E41-8EB7-0F26C387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E761D432-F837-7845-90EE-5863408CC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Klicka här för att ändra format på bakgrundstexten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9074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2" r:id="rId13"/>
    <p:sldLayoutId id="2147483660" r:id="rId14"/>
    <p:sldLayoutId id="2147483667" r:id="rId15"/>
    <p:sldLayoutId id="2147483663" r:id="rId16"/>
    <p:sldLayoutId id="2147483664" r:id="rId17"/>
    <p:sldLayoutId id="2147483665" r:id="rId18"/>
    <p:sldLayoutId id="2147483661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7XhrXUoD6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E79DA7B-01E9-7946-BC64-2D17897D602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4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7D68146-0209-1246-8EA2-049C3E05F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8" y="1223963"/>
            <a:ext cx="35147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9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ctrTitle"/>
          </p:nvPr>
        </p:nvSpPr>
        <p:spPr>
          <a:xfrm>
            <a:off x="-73102" y="331248"/>
            <a:ext cx="9290204" cy="573528"/>
          </a:xfrm>
        </p:spPr>
        <p:txBody>
          <a:bodyPr>
            <a:noAutofit/>
          </a:bodyPr>
          <a:lstStyle/>
          <a:p>
            <a:r>
              <a:rPr lang="sv-SE" sz="2400" dirty="0">
                <a:solidFill>
                  <a:srgbClr val="D8492A"/>
                </a:solidFill>
              </a:rPr>
              <a:t>       De viktigaste komponenterna</a:t>
            </a:r>
          </a:p>
        </p:txBody>
      </p:sp>
      <p:sp>
        <p:nvSpPr>
          <p:cNvPr id="6" name="Platshållare för bildnummer 1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8" tIns="45719" rIns="91438" bIns="45719"/>
          <a:lstStyle>
            <a:defPPr>
              <a:defRPr lang="sv-SE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latin typeface="Myriad Pro Light" panose="020B0403030403020204" pitchFamily="34" charset="0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1000126" y="2250283"/>
            <a:ext cx="2786062" cy="1365319"/>
          </a:xfrm>
          <a:prstGeom prst="ellipse">
            <a:avLst/>
          </a:prstGeom>
          <a:solidFill>
            <a:srgbClr val="FCD0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sv-SE" sz="1600" dirty="0">
                <a:solidFill>
                  <a:schemeClr val="tx1"/>
                </a:solidFill>
                <a:latin typeface="Myriad Pro Light" panose="020B0403030403020204" pitchFamily="34" charset="0"/>
              </a:rPr>
              <a:t>Barnet/ungdomen</a:t>
            </a:r>
          </a:p>
        </p:txBody>
      </p:sp>
      <p:sp>
        <p:nvSpPr>
          <p:cNvPr id="8" name="Ellips 7"/>
          <p:cNvSpPr/>
          <p:nvPr/>
        </p:nvSpPr>
        <p:spPr>
          <a:xfrm>
            <a:off x="2928941" y="1553772"/>
            <a:ext cx="2957510" cy="1393031"/>
          </a:xfrm>
          <a:prstGeom prst="ellipse">
            <a:avLst/>
          </a:prstGeom>
          <a:solidFill>
            <a:srgbClr val="D8492A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sv-SE" sz="1800" dirty="0">
                <a:solidFill>
                  <a:schemeClr val="bg1"/>
                </a:solidFill>
                <a:latin typeface="Myriad Pro Light" panose="020B0403030403020204" pitchFamily="34" charset="0"/>
              </a:rPr>
              <a:t>Omsorgspersonen</a:t>
            </a:r>
          </a:p>
        </p:txBody>
      </p:sp>
      <p:sp>
        <p:nvSpPr>
          <p:cNvPr id="9" name="Ellips 8"/>
          <p:cNvSpPr/>
          <p:nvPr/>
        </p:nvSpPr>
        <p:spPr>
          <a:xfrm>
            <a:off x="5286375" y="2250285"/>
            <a:ext cx="2857500" cy="1232297"/>
          </a:xfrm>
          <a:prstGeom prst="ellipse">
            <a:avLst/>
          </a:prstGeom>
          <a:solidFill>
            <a:srgbClr val="2E8F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sv-SE" sz="1600" dirty="0">
                <a:solidFill>
                  <a:schemeClr val="bg1"/>
                </a:solidFill>
                <a:latin typeface="Myriad Pro Light" panose="020B0403030403020204" pitchFamily="34" charset="0"/>
                <a:ea typeface="Arial" charset="0"/>
                <a:cs typeface="Arial" charset="0"/>
              </a:rPr>
              <a:t>Vägledaren</a:t>
            </a:r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862394" y="805251"/>
            <a:ext cx="3214687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prstTxWarp prst="textNoShape">
              <a:avLst/>
            </a:prstTxWarp>
            <a:spAutoFit/>
          </a:bodyPr>
          <a:lstStyle/>
          <a:p>
            <a:pPr marL="342892" indent="-342892">
              <a:buFont typeface="Century Schoolbook" charset="0"/>
              <a:buAutoNum type="arabicPeriod"/>
            </a:pPr>
            <a:endParaRPr lang="sv-SE" sz="1600" dirty="0">
              <a:latin typeface="Myriad Pro Light" panose="020B0403030403020204" pitchFamily="34" charset="0"/>
            </a:endParaRPr>
          </a:p>
          <a:p>
            <a:pPr marL="342892" indent="-342892">
              <a:buFont typeface="Century Schoolbook" charset="0"/>
              <a:buAutoNum type="arabicParenR"/>
            </a:pPr>
            <a:r>
              <a:rPr lang="sv-SE" sz="1600" dirty="0">
                <a:latin typeface="Myriad Pro Light" panose="020B0403030403020204" pitchFamily="34" charset="0"/>
                <a:cs typeface="Calibri" pitchFamily="34" charset="0"/>
              </a:rPr>
              <a:t>Bilden av barnet/ ungdomen</a:t>
            </a:r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250030" y="1740376"/>
            <a:ext cx="2714625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prstTxWarp prst="textNoShape">
              <a:avLst/>
            </a:prstTxWarp>
            <a:spAutoFit/>
          </a:bodyPr>
          <a:lstStyle/>
          <a:p>
            <a:pPr marL="457189" indent="-457189"/>
            <a:r>
              <a:rPr lang="sv-SE" sz="1600" dirty="0">
                <a:latin typeface="Myriad Pro Light" panose="020B0403030403020204" pitchFamily="34" charset="0"/>
                <a:cs typeface="Calibri" pitchFamily="34" charset="0"/>
              </a:rPr>
              <a:t>2)    Tre dialoger och åtta teman</a:t>
            </a:r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4429134" y="1017991"/>
            <a:ext cx="3286125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prstTxWarp prst="textNoShape">
              <a:avLst/>
            </a:prstTxWarp>
            <a:spAutoFit/>
          </a:bodyPr>
          <a:lstStyle/>
          <a:p>
            <a:pPr marL="457189" indent="-457189"/>
            <a:r>
              <a:rPr lang="sv-SE" sz="1600" dirty="0">
                <a:latin typeface="Myriad Pro Light" panose="020B0403030403020204" pitchFamily="34" charset="0"/>
                <a:cs typeface="Calibri" pitchFamily="34" charset="0"/>
              </a:rPr>
              <a:t>3)	</a:t>
            </a:r>
            <a:r>
              <a:rPr lang="sv-SE" sz="1600" dirty="0" err="1">
                <a:latin typeface="Myriad Pro Light" panose="020B0403030403020204" pitchFamily="34" charset="0"/>
                <a:cs typeface="Calibri" pitchFamily="34" charset="0"/>
              </a:rPr>
              <a:t>Sensitivisering</a:t>
            </a:r>
            <a:r>
              <a:rPr lang="sv-SE" sz="1600" dirty="0">
                <a:latin typeface="Myriad Pro Light" panose="020B0403030403020204" pitchFamily="34" charset="0"/>
                <a:cs typeface="Calibri" pitchFamily="34" charset="0"/>
              </a:rPr>
              <a:t>/lyhördhet</a:t>
            </a:r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2885312" y="3598513"/>
            <a:ext cx="3001139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prstTxWarp prst="textNoShape">
              <a:avLst/>
            </a:prstTxWarp>
            <a:spAutoFit/>
          </a:bodyPr>
          <a:lstStyle/>
          <a:p>
            <a:r>
              <a:rPr lang="sv-SE" sz="1600" dirty="0">
                <a:latin typeface="Myriad Pro Light" panose="020B0403030403020204" pitchFamily="34" charset="0"/>
                <a:cs typeface="Calibri" pitchFamily="34" charset="0"/>
              </a:rPr>
              <a:t>4)    Principer för implementering</a:t>
            </a:r>
          </a:p>
        </p:txBody>
      </p:sp>
      <p:sp>
        <p:nvSpPr>
          <p:cNvPr id="14" name="Rektangel 13"/>
          <p:cNvSpPr>
            <a:spLocks noChangeArrowheads="1"/>
          </p:cNvSpPr>
          <p:nvPr/>
        </p:nvSpPr>
        <p:spPr bwMode="auto">
          <a:xfrm>
            <a:off x="2813347" y="4125509"/>
            <a:ext cx="3517305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prstTxWarp prst="textNoShape">
              <a:avLst/>
            </a:prstTxWarp>
            <a:spAutoFit/>
          </a:bodyPr>
          <a:lstStyle/>
          <a:p>
            <a:pPr marL="457189" indent="-457189"/>
            <a:r>
              <a:rPr lang="sv-SE" sz="1600" dirty="0">
                <a:latin typeface="Myriad Pro Light" panose="020B0403030403020204" pitchFamily="34" charset="0"/>
                <a:cs typeface="Calibri" pitchFamily="34" charset="0"/>
              </a:rPr>
              <a:t>5)	Upplägg för särskilda målgrupper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3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07EA641C-E13F-E140-9781-FA6BD9AFB137}"/>
              </a:ext>
            </a:extLst>
          </p:cNvPr>
          <p:cNvSpPr txBox="1"/>
          <p:nvPr/>
        </p:nvSpPr>
        <p:spPr>
          <a:xfrm>
            <a:off x="0" y="228600"/>
            <a:ext cx="4523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  <a:latin typeface="Helvetica" pitchFamily="2" charset="0"/>
              </a:rPr>
              <a:t>VÄGLEDANDE SAMSPEL ICDP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137C09C-097E-BB4A-93BF-8E4E8693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1435121"/>
            <a:ext cx="1483850" cy="11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77DA9C-A3BF-404F-8E08-5C6246A5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D8492A"/>
                </a:solidFill>
              </a:rPr>
              <a:t>Vägledande Samspel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260B2FD-B56F-1D43-8D74-C887280BA23E}"/>
              </a:ext>
            </a:extLst>
          </p:cNvPr>
          <p:cNvSpPr/>
          <p:nvPr/>
        </p:nvSpPr>
        <p:spPr>
          <a:xfrm>
            <a:off x="351692" y="1577578"/>
            <a:ext cx="48489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latin typeface="Myriad Pro Light" panose="020B0403030403020204" pitchFamily="34" charset="0"/>
              </a:rPr>
              <a:t>”att vi i mötet med den andra förstår att det är en annan vi möter, en annan som också kunde ha varit jag”</a:t>
            </a:r>
          </a:p>
          <a:p>
            <a:endParaRPr lang="sv-SE" sz="1800" dirty="0">
              <a:effectLst/>
              <a:latin typeface="Myriad Pro Light" panose="020B0403030403020204" pitchFamily="34" charset="0"/>
            </a:endParaRPr>
          </a:p>
          <a:p>
            <a:r>
              <a:rPr lang="sv-SE" sz="1800" dirty="0">
                <a:latin typeface="Myriad Pro Light" panose="020B0403030403020204" pitchFamily="34" charset="0"/>
              </a:rPr>
              <a:t>					</a:t>
            </a:r>
          </a:p>
          <a:p>
            <a:pPr algn="r"/>
            <a:r>
              <a:rPr lang="sv-SE" sz="1800" dirty="0">
                <a:latin typeface="Myriad Pro Light" panose="020B0403030403020204" pitchFamily="34" charset="0"/>
              </a:rPr>
              <a:t>P. Bergman</a:t>
            </a:r>
          </a:p>
        </p:txBody>
      </p:sp>
    </p:spTree>
    <p:extLst>
      <p:ext uri="{BB962C8B-B14F-4D97-AF65-F5344CB8AC3E}">
        <p14:creationId xmlns:p14="http://schemas.microsoft.com/office/powerpoint/2010/main" val="318661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D8492A"/>
                </a:solidFill>
              </a:rPr>
              <a:t>Att mötas</a:t>
            </a:r>
            <a:br>
              <a:rPr lang="sv-SE" dirty="0">
                <a:solidFill>
                  <a:srgbClr val="D8492A"/>
                </a:solidFill>
              </a:rPr>
            </a:br>
            <a:endParaRPr lang="sv-SE" dirty="0">
              <a:solidFill>
                <a:srgbClr val="D8492A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9276" y="1200151"/>
            <a:ext cx="8042276" cy="325755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 </a:t>
            </a:r>
          </a:p>
          <a:p>
            <a:pPr marL="0" indent="0">
              <a:buNone/>
            </a:pPr>
            <a:r>
              <a:rPr lang="sv-SE" dirty="0">
                <a:hlinkClick r:id="rId3"/>
              </a:rPr>
              <a:t>https://www.youtube.com/watch?v=f7XhrXUoD6U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 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151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BEC48B9-25F4-1047-82CE-A1D7E7D970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0050" y="1178611"/>
            <a:ext cx="4241800" cy="33775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Internationellt nätverk </a:t>
            </a:r>
          </a:p>
          <a:p>
            <a:pPr>
              <a:lnSpc>
                <a:spcPct val="150000"/>
              </a:lnSpc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Initialt mot biståndsprojekt</a:t>
            </a:r>
          </a:p>
          <a:p>
            <a:pPr>
              <a:lnSpc>
                <a:spcPct val="150000"/>
              </a:lnSpc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Även professionella omsorgspersoner</a:t>
            </a:r>
          </a:p>
          <a:p>
            <a:pPr>
              <a:lnSpc>
                <a:spcPct val="150000"/>
              </a:lnSpc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Karsten Hundeide och Henning </a:t>
            </a:r>
            <a:r>
              <a:rPr lang="sv-SE" sz="1600" dirty="0" err="1">
                <a:latin typeface="Myriad Pro Light" panose="020B0403030403020204" pitchFamily="34" charset="0"/>
              </a:rPr>
              <a:t>Rye</a:t>
            </a:r>
            <a:r>
              <a:rPr lang="sv-SE" sz="1600" dirty="0">
                <a:latin typeface="Myriad Pro Light" panose="020B0403030403020204" pitchFamily="34" charset="0"/>
              </a:rPr>
              <a:t>, Norge</a:t>
            </a:r>
          </a:p>
          <a:p>
            <a:pPr>
              <a:lnSpc>
                <a:spcPct val="150000"/>
              </a:lnSpc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Barnkonventionen </a:t>
            </a:r>
          </a:p>
          <a:p>
            <a:endParaRPr lang="sv-SE" sz="1600" dirty="0">
              <a:latin typeface="Myriad Pro Light" panose="020B0403030403020204" pitchFamily="34" charset="0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5D12106-0A74-9D4D-8CA6-228984D8E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0300" y="296863"/>
            <a:ext cx="4781550" cy="428625"/>
          </a:xfrm>
        </p:spPr>
        <p:txBody>
          <a:bodyPr>
            <a:noAutofit/>
          </a:bodyPr>
          <a:lstStyle/>
          <a:p>
            <a:r>
              <a:rPr lang="sv-SE" sz="3200" dirty="0">
                <a:solidFill>
                  <a:srgbClr val="D8492A"/>
                </a:solidFill>
                <a:latin typeface="Myriad Pro Light" panose="020B0403030403020204" pitchFamily="34" charset="0"/>
              </a:rPr>
              <a:t>Bakgrund till programmet</a:t>
            </a:r>
          </a:p>
        </p:txBody>
      </p:sp>
    </p:spTree>
    <p:extLst>
      <p:ext uri="{BB962C8B-B14F-4D97-AF65-F5344CB8AC3E}">
        <p14:creationId xmlns:p14="http://schemas.microsoft.com/office/powerpoint/2010/main" val="32200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9B44D7-0E2C-754D-9D4B-80CBE7A4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46" y="-149473"/>
            <a:ext cx="7886700" cy="994172"/>
          </a:xfrm>
        </p:spPr>
        <p:txBody>
          <a:bodyPr/>
          <a:lstStyle/>
          <a:p>
            <a:pPr algn="ctr"/>
            <a:r>
              <a:rPr lang="sv-SE" dirty="0">
                <a:solidFill>
                  <a:srgbClr val="D8492A"/>
                </a:solidFill>
              </a:rPr>
              <a:t>ICDP i världen</a:t>
            </a:r>
          </a:p>
        </p:txBody>
      </p:sp>
      <p:pic>
        <p:nvPicPr>
          <p:cNvPr id="5" name="Platshållare för innehåll 4" descr="En bild som visar karta, text&#10;&#10;&#10;&#10;Automatiskt genererad beskrivning">
            <a:extLst>
              <a:ext uri="{FF2B5EF4-FFF2-40B4-BE49-F238E27FC236}">
                <a16:creationId xmlns:a16="http://schemas.microsoft.com/office/drawing/2014/main" id="{14FBC3FA-55C4-4545-88AA-479464654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8538" y="497230"/>
            <a:ext cx="6801572" cy="3960218"/>
          </a:xfr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ECF258BE-6B63-9F48-A7A0-BA3D8DF45622}"/>
              </a:ext>
            </a:extLst>
          </p:cNvPr>
          <p:cNvSpPr/>
          <p:nvPr/>
        </p:nvSpPr>
        <p:spPr>
          <a:xfrm>
            <a:off x="4587946" y="3069484"/>
            <a:ext cx="210416" cy="367019"/>
          </a:xfrm>
          <a:custGeom>
            <a:avLst/>
            <a:gdLst>
              <a:gd name="connsiteX0" fmla="*/ 40449 w 210416"/>
              <a:gd name="connsiteY0" fmla="*/ 346424 h 367019"/>
              <a:gd name="connsiteX1" fmla="*/ 32392 w 210416"/>
              <a:gd name="connsiteY1" fmla="*/ 326283 h 367019"/>
              <a:gd name="connsiteX2" fmla="*/ 8223 w 210416"/>
              <a:gd name="connsiteY2" fmla="*/ 318227 h 367019"/>
              <a:gd name="connsiteX3" fmla="*/ 4195 w 210416"/>
              <a:gd name="connsiteY3" fmla="*/ 277945 h 367019"/>
              <a:gd name="connsiteX4" fmla="*/ 16280 w 210416"/>
              <a:gd name="connsiteY4" fmla="*/ 269889 h 367019"/>
              <a:gd name="connsiteX5" fmla="*/ 28364 w 210416"/>
              <a:gd name="connsiteY5" fmla="*/ 265860 h 367019"/>
              <a:gd name="connsiteX6" fmla="*/ 36421 w 210416"/>
              <a:gd name="connsiteY6" fmla="*/ 257804 h 367019"/>
              <a:gd name="connsiteX7" fmla="*/ 40449 w 210416"/>
              <a:gd name="connsiteY7" fmla="*/ 245720 h 367019"/>
              <a:gd name="connsiteX8" fmla="*/ 44477 w 210416"/>
              <a:gd name="connsiteY8" fmla="*/ 181268 h 367019"/>
              <a:gd name="connsiteX9" fmla="*/ 20308 w 210416"/>
              <a:gd name="connsiteY9" fmla="*/ 132930 h 367019"/>
              <a:gd name="connsiteX10" fmla="*/ 12251 w 210416"/>
              <a:gd name="connsiteY10" fmla="*/ 124874 h 367019"/>
              <a:gd name="connsiteX11" fmla="*/ 8223 w 210416"/>
              <a:gd name="connsiteY11" fmla="*/ 112789 h 367019"/>
              <a:gd name="connsiteX12" fmla="*/ 16280 w 210416"/>
              <a:gd name="connsiteY12" fmla="*/ 104733 h 367019"/>
              <a:gd name="connsiteX13" fmla="*/ 60590 w 210416"/>
              <a:gd name="connsiteY13" fmla="*/ 100705 h 367019"/>
              <a:gd name="connsiteX14" fmla="*/ 48505 w 210416"/>
              <a:gd name="connsiteY14" fmla="*/ 96676 h 367019"/>
              <a:gd name="connsiteX15" fmla="*/ 72674 w 210416"/>
              <a:gd name="connsiteY15" fmla="*/ 92648 h 367019"/>
              <a:gd name="connsiteX16" fmla="*/ 76702 w 210416"/>
              <a:gd name="connsiteY16" fmla="*/ 104733 h 367019"/>
              <a:gd name="connsiteX17" fmla="*/ 80731 w 210416"/>
              <a:gd name="connsiteY17" fmla="*/ 128902 h 367019"/>
              <a:gd name="connsiteX18" fmla="*/ 88787 w 210416"/>
              <a:gd name="connsiteY18" fmla="*/ 140986 h 367019"/>
              <a:gd name="connsiteX19" fmla="*/ 108928 w 210416"/>
              <a:gd name="connsiteY19" fmla="*/ 124874 h 367019"/>
              <a:gd name="connsiteX20" fmla="*/ 104900 w 210416"/>
              <a:gd name="connsiteY20" fmla="*/ 108761 h 367019"/>
              <a:gd name="connsiteX21" fmla="*/ 88787 w 210416"/>
              <a:gd name="connsiteY21" fmla="*/ 84592 h 367019"/>
              <a:gd name="connsiteX22" fmla="*/ 88787 w 210416"/>
              <a:gd name="connsiteY22" fmla="*/ 60423 h 367019"/>
              <a:gd name="connsiteX23" fmla="*/ 84759 w 210416"/>
              <a:gd name="connsiteY23" fmla="*/ 48338 h 367019"/>
              <a:gd name="connsiteX24" fmla="*/ 121013 w 210416"/>
              <a:gd name="connsiteY24" fmla="*/ 36253 h 367019"/>
              <a:gd name="connsiteX25" fmla="*/ 133097 w 210416"/>
              <a:gd name="connsiteY25" fmla="*/ 32225 h 367019"/>
              <a:gd name="connsiteX26" fmla="*/ 173379 w 210416"/>
              <a:gd name="connsiteY26" fmla="*/ 8056 h 367019"/>
              <a:gd name="connsiteX27" fmla="*/ 185464 w 210416"/>
              <a:gd name="connsiteY27" fmla="*/ 4028 h 367019"/>
              <a:gd name="connsiteX28" fmla="*/ 197548 w 210416"/>
              <a:gd name="connsiteY28" fmla="*/ 0 h 367019"/>
              <a:gd name="connsiteX29" fmla="*/ 209633 w 210416"/>
              <a:gd name="connsiteY29" fmla="*/ 4028 h 367019"/>
              <a:gd name="connsiteX30" fmla="*/ 205605 w 210416"/>
              <a:gd name="connsiteY30" fmla="*/ 80564 h 367019"/>
              <a:gd name="connsiteX31" fmla="*/ 201576 w 210416"/>
              <a:gd name="connsiteY31" fmla="*/ 92648 h 367019"/>
              <a:gd name="connsiteX32" fmla="*/ 193520 w 210416"/>
              <a:gd name="connsiteY32" fmla="*/ 100705 h 367019"/>
              <a:gd name="connsiteX33" fmla="*/ 189492 w 210416"/>
              <a:gd name="connsiteY33" fmla="*/ 112789 h 367019"/>
              <a:gd name="connsiteX34" fmla="*/ 169351 w 210416"/>
              <a:gd name="connsiteY34" fmla="*/ 128902 h 367019"/>
              <a:gd name="connsiteX35" fmla="*/ 153238 w 210416"/>
              <a:gd name="connsiteY35" fmla="*/ 149043 h 367019"/>
              <a:gd name="connsiteX36" fmla="*/ 133097 w 210416"/>
              <a:gd name="connsiteY36" fmla="*/ 165156 h 367019"/>
              <a:gd name="connsiteX37" fmla="*/ 116984 w 210416"/>
              <a:gd name="connsiteY37" fmla="*/ 189325 h 367019"/>
              <a:gd name="connsiteX38" fmla="*/ 96843 w 210416"/>
              <a:gd name="connsiteY38" fmla="*/ 209466 h 367019"/>
              <a:gd name="connsiteX39" fmla="*/ 84759 w 210416"/>
              <a:gd name="connsiteY39" fmla="*/ 245720 h 367019"/>
              <a:gd name="connsiteX40" fmla="*/ 80731 w 210416"/>
              <a:gd name="connsiteY40" fmla="*/ 257804 h 367019"/>
              <a:gd name="connsiteX41" fmla="*/ 76702 w 210416"/>
              <a:gd name="connsiteY41" fmla="*/ 281973 h 367019"/>
              <a:gd name="connsiteX42" fmla="*/ 72674 w 210416"/>
              <a:gd name="connsiteY42" fmla="*/ 354481 h 367019"/>
              <a:gd name="connsiteX43" fmla="*/ 68646 w 210416"/>
              <a:gd name="connsiteY43" fmla="*/ 366565 h 367019"/>
              <a:gd name="connsiteX44" fmla="*/ 56561 w 210416"/>
              <a:gd name="connsiteY44" fmla="*/ 362537 h 367019"/>
              <a:gd name="connsiteX45" fmla="*/ 32392 w 210416"/>
              <a:gd name="connsiteY45" fmla="*/ 334340 h 367019"/>
              <a:gd name="connsiteX46" fmla="*/ 40449 w 210416"/>
              <a:gd name="connsiteY46" fmla="*/ 346424 h 3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10416" h="367019">
                <a:moveTo>
                  <a:pt x="40449" y="346424"/>
                </a:moveTo>
                <a:cubicBezTo>
                  <a:pt x="40449" y="345081"/>
                  <a:pt x="37834" y="331045"/>
                  <a:pt x="32392" y="326283"/>
                </a:cubicBezTo>
                <a:cubicBezTo>
                  <a:pt x="26001" y="320691"/>
                  <a:pt x="8223" y="318227"/>
                  <a:pt x="8223" y="318227"/>
                </a:cubicBezTo>
                <a:cubicBezTo>
                  <a:pt x="3604" y="304371"/>
                  <a:pt x="-5275" y="292149"/>
                  <a:pt x="4195" y="277945"/>
                </a:cubicBezTo>
                <a:cubicBezTo>
                  <a:pt x="6881" y="273917"/>
                  <a:pt x="11950" y="272054"/>
                  <a:pt x="16280" y="269889"/>
                </a:cubicBezTo>
                <a:cubicBezTo>
                  <a:pt x="20078" y="267990"/>
                  <a:pt x="24336" y="267203"/>
                  <a:pt x="28364" y="265860"/>
                </a:cubicBezTo>
                <a:cubicBezTo>
                  <a:pt x="31050" y="263175"/>
                  <a:pt x="34467" y="261061"/>
                  <a:pt x="36421" y="257804"/>
                </a:cubicBezTo>
                <a:cubicBezTo>
                  <a:pt x="38606" y="254163"/>
                  <a:pt x="40005" y="249943"/>
                  <a:pt x="40449" y="245720"/>
                </a:cubicBezTo>
                <a:cubicBezTo>
                  <a:pt x="42702" y="224312"/>
                  <a:pt x="43134" y="202752"/>
                  <a:pt x="44477" y="181268"/>
                </a:cubicBezTo>
                <a:cubicBezTo>
                  <a:pt x="38205" y="112272"/>
                  <a:pt x="55742" y="148115"/>
                  <a:pt x="20308" y="132930"/>
                </a:cubicBezTo>
                <a:cubicBezTo>
                  <a:pt x="16817" y="131434"/>
                  <a:pt x="14937" y="127559"/>
                  <a:pt x="12251" y="124874"/>
                </a:cubicBezTo>
                <a:cubicBezTo>
                  <a:pt x="10908" y="120846"/>
                  <a:pt x="7390" y="116953"/>
                  <a:pt x="8223" y="112789"/>
                </a:cubicBezTo>
                <a:cubicBezTo>
                  <a:pt x="8968" y="109065"/>
                  <a:pt x="12579" y="105587"/>
                  <a:pt x="16280" y="104733"/>
                </a:cubicBezTo>
                <a:cubicBezTo>
                  <a:pt x="30731" y="101398"/>
                  <a:pt x="45820" y="102048"/>
                  <a:pt x="60590" y="100705"/>
                </a:cubicBezTo>
                <a:cubicBezTo>
                  <a:pt x="56562" y="99362"/>
                  <a:pt x="48505" y="100922"/>
                  <a:pt x="48505" y="96676"/>
                </a:cubicBezTo>
                <a:cubicBezTo>
                  <a:pt x="48505" y="81059"/>
                  <a:pt x="69694" y="91655"/>
                  <a:pt x="72674" y="92648"/>
                </a:cubicBezTo>
                <a:cubicBezTo>
                  <a:pt x="74017" y="96676"/>
                  <a:pt x="75781" y="100588"/>
                  <a:pt x="76702" y="104733"/>
                </a:cubicBezTo>
                <a:cubicBezTo>
                  <a:pt x="78474" y="112706"/>
                  <a:pt x="78148" y="121154"/>
                  <a:pt x="80731" y="128902"/>
                </a:cubicBezTo>
                <a:cubicBezTo>
                  <a:pt x="82262" y="133495"/>
                  <a:pt x="86102" y="136958"/>
                  <a:pt x="88787" y="140986"/>
                </a:cubicBezTo>
                <a:cubicBezTo>
                  <a:pt x="97931" y="137938"/>
                  <a:pt x="107106" y="137628"/>
                  <a:pt x="108928" y="124874"/>
                </a:cubicBezTo>
                <a:cubicBezTo>
                  <a:pt x="109711" y="119393"/>
                  <a:pt x="107376" y="113713"/>
                  <a:pt x="104900" y="108761"/>
                </a:cubicBezTo>
                <a:cubicBezTo>
                  <a:pt x="100570" y="100101"/>
                  <a:pt x="88787" y="84592"/>
                  <a:pt x="88787" y="84592"/>
                </a:cubicBezTo>
                <a:cubicBezTo>
                  <a:pt x="78045" y="52364"/>
                  <a:pt x="88787" y="92649"/>
                  <a:pt x="88787" y="60423"/>
                </a:cubicBezTo>
                <a:cubicBezTo>
                  <a:pt x="88787" y="56177"/>
                  <a:pt x="86102" y="52366"/>
                  <a:pt x="84759" y="48338"/>
                </a:cubicBezTo>
                <a:lnTo>
                  <a:pt x="121013" y="36253"/>
                </a:lnTo>
                <a:lnTo>
                  <a:pt x="133097" y="32225"/>
                </a:lnTo>
                <a:cubicBezTo>
                  <a:pt x="155215" y="10107"/>
                  <a:pt x="142004" y="18514"/>
                  <a:pt x="173379" y="8056"/>
                </a:cubicBezTo>
                <a:lnTo>
                  <a:pt x="185464" y="4028"/>
                </a:lnTo>
                <a:lnTo>
                  <a:pt x="197548" y="0"/>
                </a:lnTo>
                <a:cubicBezTo>
                  <a:pt x="201576" y="1343"/>
                  <a:pt x="209210" y="-197"/>
                  <a:pt x="209633" y="4028"/>
                </a:cubicBezTo>
                <a:cubicBezTo>
                  <a:pt x="212175" y="29449"/>
                  <a:pt x="207918" y="55122"/>
                  <a:pt x="205605" y="80564"/>
                </a:cubicBezTo>
                <a:cubicBezTo>
                  <a:pt x="205221" y="84793"/>
                  <a:pt x="203761" y="89007"/>
                  <a:pt x="201576" y="92648"/>
                </a:cubicBezTo>
                <a:cubicBezTo>
                  <a:pt x="199622" y="95905"/>
                  <a:pt x="196205" y="98019"/>
                  <a:pt x="193520" y="100705"/>
                </a:cubicBezTo>
                <a:cubicBezTo>
                  <a:pt x="192177" y="104733"/>
                  <a:pt x="191677" y="109148"/>
                  <a:pt x="189492" y="112789"/>
                </a:cubicBezTo>
                <a:cubicBezTo>
                  <a:pt x="185665" y="119167"/>
                  <a:pt x="174840" y="125242"/>
                  <a:pt x="169351" y="128902"/>
                </a:cubicBezTo>
                <a:cubicBezTo>
                  <a:pt x="163369" y="137875"/>
                  <a:pt x="161438" y="142483"/>
                  <a:pt x="153238" y="149043"/>
                </a:cubicBezTo>
                <a:cubicBezTo>
                  <a:pt x="143327" y="156972"/>
                  <a:pt x="140393" y="155429"/>
                  <a:pt x="133097" y="165156"/>
                </a:cubicBezTo>
                <a:cubicBezTo>
                  <a:pt x="127287" y="172902"/>
                  <a:pt x="123831" y="182478"/>
                  <a:pt x="116984" y="189325"/>
                </a:cubicBezTo>
                <a:lnTo>
                  <a:pt x="96843" y="209466"/>
                </a:lnTo>
                <a:lnTo>
                  <a:pt x="84759" y="245720"/>
                </a:lnTo>
                <a:cubicBezTo>
                  <a:pt x="83416" y="249748"/>
                  <a:pt x="81429" y="253616"/>
                  <a:pt x="80731" y="257804"/>
                </a:cubicBezTo>
                <a:lnTo>
                  <a:pt x="76702" y="281973"/>
                </a:lnTo>
                <a:cubicBezTo>
                  <a:pt x="75359" y="306142"/>
                  <a:pt x="74969" y="330383"/>
                  <a:pt x="72674" y="354481"/>
                </a:cubicBezTo>
                <a:cubicBezTo>
                  <a:pt x="72271" y="358708"/>
                  <a:pt x="72444" y="364666"/>
                  <a:pt x="68646" y="366565"/>
                </a:cubicBezTo>
                <a:cubicBezTo>
                  <a:pt x="64848" y="368464"/>
                  <a:pt x="60589" y="363880"/>
                  <a:pt x="56561" y="362537"/>
                </a:cubicBezTo>
                <a:cubicBezTo>
                  <a:pt x="51407" y="354805"/>
                  <a:pt x="40765" y="337131"/>
                  <a:pt x="32392" y="334340"/>
                </a:cubicBezTo>
                <a:cubicBezTo>
                  <a:pt x="18506" y="329711"/>
                  <a:pt x="40449" y="347767"/>
                  <a:pt x="40449" y="346424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D77A80C7-719C-AA44-9FAC-E0AD90973715}"/>
              </a:ext>
            </a:extLst>
          </p:cNvPr>
          <p:cNvSpPr/>
          <p:nvPr/>
        </p:nvSpPr>
        <p:spPr>
          <a:xfrm>
            <a:off x="4209324" y="2968116"/>
            <a:ext cx="245947" cy="267681"/>
          </a:xfrm>
          <a:custGeom>
            <a:avLst/>
            <a:gdLst>
              <a:gd name="connsiteX0" fmla="*/ 36392 w 245947"/>
              <a:gd name="connsiteY0" fmla="*/ 663 h 267681"/>
              <a:gd name="connsiteX1" fmla="*/ 72646 w 245947"/>
              <a:gd name="connsiteY1" fmla="*/ 12747 h 267681"/>
              <a:gd name="connsiteX2" fmla="*/ 92787 w 245947"/>
              <a:gd name="connsiteY2" fmla="*/ 24832 h 267681"/>
              <a:gd name="connsiteX3" fmla="*/ 96815 w 245947"/>
              <a:gd name="connsiteY3" fmla="*/ 36917 h 267681"/>
              <a:gd name="connsiteX4" fmla="*/ 108900 w 245947"/>
              <a:gd name="connsiteY4" fmla="*/ 40945 h 267681"/>
              <a:gd name="connsiteX5" fmla="*/ 120984 w 245947"/>
              <a:gd name="connsiteY5" fmla="*/ 36917 h 267681"/>
              <a:gd name="connsiteX6" fmla="*/ 153210 w 245947"/>
              <a:gd name="connsiteY6" fmla="*/ 32888 h 267681"/>
              <a:gd name="connsiteX7" fmla="*/ 165295 w 245947"/>
              <a:gd name="connsiteY7" fmla="*/ 28860 h 267681"/>
              <a:gd name="connsiteX8" fmla="*/ 181407 w 245947"/>
              <a:gd name="connsiteY8" fmla="*/ 49001 h 267681"/>
              <a:gd name="connsiteX9" fmla="*/ 201548 w 245947"/>
              <a:gd name="connsiteY9" fmla="*/ 65114 h 267681"/>
              <a:gd name="connsiteX10" fmla="*/ 217661 w 245947"/>
              <a:gd name="connsiteY10" fmla="*/ 97340 h 267681"/>
              <a:gd name="connsiteX11" fmla="*/ 233774 w 245947"/>
              <a:gd name="connsiteY11" fmla="*/ 121509 h 267681"/>
              <a:gd name="connsiteX12" fmla="*/ 237802 w 245947"/>
              <a:gd name="connsiteY12" fmla="*/ 133593 h 267681"/>
              <a:gd name="connsiteX13" fmla="*/ 245858 w 245947"/>
              <a:gd name="connsiteY13" fmla="*/ 145678 h 267681"/>
              <a:gd name="connsiteX14" fmla="*/ 233774 w 245947"/>
              <a:gd name="connsiteY14" fmla="*/ 153734 h 267681"/>
              <a:gd name="connsiteX15" fmla="*/ 229746 w 245947"/>
              <a:gd name="connsiteY15" fmla="*/ 165819 h 267681"/>
              <a:gd name="connsiteX16" fmla="*/ 217661 w 245947"/>
              <a:gd name="connsiteY16" fmla="*/ 185960 h 267681"/>
              <a:gd name="connsiteX17" fmla="*/ 213633 w 245947"/>
              <a:gd name="connsiteY17" fmla="*/ 258467 h 267681"/>
              <a:gd name="connsiteX18" fmla="*/ 133069 w 245947"/>
              <a:gd name="connsiteY18" fmla="*/ 262495 h 267681"/>
              <a:gd name="connsiteX19" fmla="*/ 32364 w 245947"/>
              <a:gd name="connsiteY19" fmla="*/ 258467 h 267681"/>
              <a:gd name="connsiteX20" fmla="*/ 139 w 245947"/>
              <a:gd name="connsiteY20" fmla="*/ 250411 h 267681"/>
              <a:gd name="connsiteX21" fmla="*/ 4167 w 245947"/>
              <a:gd name="connsiteY21" fmla="*/ 230270 h 267681"/>
              <a:gd name="connsiteX22" fmla="*/ 12223 w 245947"/>
              <a:gd name="connsiteY22" fmla="*/ 218185 h 267681"/>
              <a:gd name="connsiteX23" fmla="*/ 20280 w 245947"/>
              <a:gd name="connsiteY23" fmla="*/ 194016 h 267681"/>
              <a:gd name="connsiteX24" fmla="*/ 24308 w 245947"/>
              <a:gd name="connsiteY24" fmla="*/ 181932 h 267681"/>
              <a:gd name="connsiteX25" fmla="*/ 32364 w 245947"/>
              <a:gd name="connsiteY25" fmla="*/ 173875 h 267681"/>
              <a:gd name="connsiteX26" fmla="*/ 48477 w 245947"/>
              <a:gd name="connsiteY26" fmla="*/ 149706 h 267681"/>
              <a:gd name="connsiteX27" fmla="*/ 48477 w 245947"/>
              <a:gd name="connsiteY27" fmla="*/ 85255 h 267681"/>
              <a:gd name="connsiteX28" fmla="*/ 44449 w 245947"/>
              <a:gd name="connsiteY28" fmla="*/ 73170 h 267681"/>
              <a:gd name="connsiteX29" fmla="*/ 36392 w 245947"/>
              <a:gd name="connsiteY29" fmla="*/ 65114 h 267681"/>
              <a:gd name="connsiteX30" fmla="*/ 28336 w 245947"/>
              <a:gd name="connsiteY30" fmla="*/ 53029 h 267681"/>
              <a:gd name="connsiteX31" fmla="*/ 32364 w 245947"/>
              <a:gd name="connsiteY31" fmla="*/ 28860 h 267681"/>
              <a:gd name="connsiteX32" fmla="*/ 36392 w 245947"/>
              <a:gd name="connsiteY32" fmla="*/ 663 h 2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5947" h="267681">
                <a:moveTo>
                  <a:pt x="36392" y="663"/>
                </a:moveTo>
                <a:cubicBezTo>
                  <a:pt x="43106" y="-2023"/>
                  <a:pt x="63639" y="3739"/>
                  <a:pt x="72646" y="12747"/>
                </a:cubicBezTo>
                <a:cubicBezTo>
                  <a:pt x="83704" y="23807"/>
                  <a:pt x="77099" y="19603"/>
                  <a:pt x="92787" y="24832"/>
                </a:cubicBezTo>
                <a:cubicBezTo>
                  <a:pt x="94130" y="28860"/>
                  <a:pt x="93812" y="33914"/>
                  <a:pt x="96815" y="36917"/>
                </a:cubicBezTo>
                <a:cubicBezTo>
                  <a:pt x="99818" y="39920"/>
                  <a:pt x="104654" y="40945"/>
                  <a:pt x="108900" y="40945"/>
                </a:cubicBezTo>
                <a:cubicBezTo>
                  <a:pt x="113146" y="40945"/>
                  <a:pt x="116807" y="37677"/>
                  <a:pt x="120984" y="36917"/>
                </a:cubicBezTo>
                <a:cubicBezTo>
                  <a:pt x="131635" y="34980"/>
                  <a:pt x="142468" y="34231"/>
                  <a:pt x="153210" y="32888"/>
                </a:cubicBezTo>
                <a:cubicBezTo>
                  <a:pt x="157238" y="31545"/>
                  <a:pt x="161131" y="28027"/>
                  <a:pt x="165295" y="28860"/>
                </a:cubicBezTo>
                <a:cubicBezTo>
                  <a:pt x="169925" y="29786"/>
                  <a:pt x="179974" y="47210"/>
                  <a:pt x="181407" y="49001"/>
                </a:cubicBezTo>
                <a:cubicBezTo>
                  <a:pt x="187967" y="57201"/>
                  <a:pt x="192575" y="59132"/>
                  <a:pt x="201548" y="65114"/>
                </a:cubicBezTo>
                <a:cubicBezTo>
                  <a:pt x="217093" y="111746"/>
                  <a:pt x="200789" y="74843"/>
                  <a:pt x="217661" y="97340"/>
                </a:cubicBezTo>
                <a:cubicBezTo>
                  <a:pt x="223470" y="105086"/>
                  <a:pt x="233774" y="121509"/>
                  <a:pt x="233774" y="121509"/>
                </a:cubicBezTo>
                <a:cubicBezTo>
                  <a:pt x="235117" y="125537"/>
                  <a:pt x="235903" y="129795"/>
                  <a:pt x="237802" y="133593"/>
                </a:cubicBezTo>
                <a:cubicBezTo>
                  <a:pt x="239967" y="137923"/>
                  <a:pt x="246807" y="140931"/>
                  <a:pt x="245858" y="145678"/>
                </a:cubicBezTo>
                <a:cubicBezTo>
                  <a:pt x="244909" y="150425"/>
                  <a:pt x="237802" y="151049"/>
                  <a:pt x="233774" y="153734"/>
                </a:cubicBezTo>
                <a:cubicBezTo>
                  <a:pt x="232431" y="157762"/>
                  <a:pt x="231931" y="162178"/>
                  <a:pt x="229746" y="165819"/>
                </a:cubicBezTo>
                <a:cubicBezTo>
                  <a:pt x="213157" y="193466"/>
                  <a:pt x="229072" y="151725"/>
                  <a:pt x="217661" y="185960"/>
                </a:cubicBezTo>
                <a:cubicBezTo>
                  <a:pt x="216318" y="210129"/>
                  <a:pt x="231583" y="242227"/>
                  <a:pt x="213633" y="258467"/>
                </a:cubicBezTo>
                <a:cubicBezTo>
                  <a:pt x="193694" y="276507"/>
                  <a:pt x="159957" y="262495"/>
                  <a:pt x="133069" y="262495"/>
                </a:cubicBezTo>
                <a:cubicBezTo>
                  <a:pt x="99474" y="262495"/>
                  <a:pt x="65932" y="259810"/>
                  <a:pt x="32364" y="258467"/>
                </a:cubicBezTo>
                <a:cubicBezTo>
                  <a:pt x="21622" y="255782"/>
                  <a:pt x="-2032" y="261268"/>
                  <a:pt x="139" y="250411"/>
                </a:cubicBezTo>
                <a:cubicBezTo>
                  <a:pt x="1482" y="243697"/>
                  <a:pt x="1763" y="236681"/>
                  <a:pt x="4167" y="230270"/>
                </a:cubicBezTo>
                <a:cubicBezTo>
                  <a:pt x="5867" y="225737"/>
                  <a:pt x="10257" y="222609"/>
                  <a:pt x="12223" y="218185"/>
                </a:cubicBezTo>
                <a:cubicBezTo>
                  <a:pt x="15672" y="210425"/>
                  <a:pt x="17594" y="202072"/>
                  <a:pt x="20280" y="194016"/>
                </a:cubicBezTo>
                <a:cubicBezTo>
                  <a:pt x="21623" y="189988"/>
                  <a:pt x="21306" y="184934"/>
                  <a:pt x="24308" y="181932"/>
                </a:cubicBezTo>
                <a:cubicBezTo>
                  <a:pt x="26993" y="179246"/>
                  <a:pt x="30085" y="176913"/>
                  <a:pt x="32364" y="173875"/>
                </a:cubicBezTo>
                <a:cubicBezTo>
                  <a:pt x="38173" y="166129"/>
                  <a:pt x="48477" y="149706"/>
                  <a:pt x="48477" y="149706"/>
                </a:cubicBezTo>
                <a:cubicBezTo>
                  <a:pt x="57561" y="122452"/>
                  <a:pt x="54810" y="135918"/>
                  <a:pt x="48477" y="85255"/>
                </a:cubicBezTo>
                <a:cubicBezTo>
                  <a:pt x="47950" y="81042"/>
                  <a:pt x="46634" y="76811"/>
                  <a:pt x="44449" y="73170"/>
                </a:cubicBezTo>
                <a:cubicBezTo>
                  <a:pt x="42495" y="69913"/>
                  <a:pt x="38765" y="68080"/>
                  <a:pt x="36392" y="65114"/>
                </a:cubicBezTo>
                <a:cubicBezTo>
                  <a:pt x="33368" y="61334"/>
                  <a:pt x="31021" y="57057"/>
                  <a:pt x="28336" y="53029"/>
                </a:cubicBezTo>
                <a:cubicBezTo>
                  <a:pt x="29679" y="44973"/>
                  <a:pt x="28711" y="36165"/>
                  <a:pt x="32364" y="28860"/>
                </a:cubicBezTo>
                <a:cubicBezTo>
                  <a:pt x="33984" y="25620"/>
                  <a:pt x="29678" y="3349"/>
                  <a:pt x="36392" y="663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A52BF358-A37C-784A-A5C7-884AD04EA4B2}"/>
              </a:ext>
            </a:extLst>
          </p:cNvPr>
          <p:cNvSpPr/>
          <p:nvPr/>
        </p:nvSpPr>
        <p:spPr>
          <a:xfrm>
            <a:off x="4576028" y="2819736"/>
            <a:ext cx="201446" cy="273917"/>
          </a:xfrm>
          <a:custGeom>
            <a:avLst/>
            <a:gdLst>
              <a:gd name="connsiteX0" fmla="*/ 197382 w 201446"/>
              <a:gd name="connsiteY0" fmla="*/ 140986 h 273917"/>
              <a:gd name="connsiteX1" fmla="*/ 189325 w 201446"/>
              <a:gd name="connsiteY1" fmla="*/ 108761 h 273917"/>
              <a:gd name="connsiteX2" fmla="*/ 165156 w 201446"/>
              <a:gd name="connsiteY2" fmla="*/ 76535 h 273917"/>
              <a:gd name="connsiteX3" fmla="*/ 153072 w 201446"/>
              <a:gd name="connsiteY3" fmla="*/ 68479 h 273917"/>
              <a:gd name="connsiteX4" fmla="*/ 136959 w 201446"/>
              <a:gd name="connsiteY4" fmla="*/ 52366 h 273917"/>
              <a:gd name="connsiteX5" fmla="*/ 116818 w 201446"/>
              <a:gd name="connsiteY5" fmla="*/ 20141 h 273917"/>
              <a:gd name="connsiteX6" fmla="*/ 108761 w 201446"/>
              <a:gd name="connsiteY6" fmla="*/ 12084 h 273917"/>
              <a:gd name="connsiteX7" fmla="*/ 84592 w 201446"/>
              <a:gd name="connsiteY7" fmla="*/ 4028 h 273917"/>
              <a:gd name="connsiteX8" fmla="*/ 72508 w 201446"/>
              <a:gd name="connsiteY8" fmla="*/ 0 h 273917"/>
              <a:gd name="connsiteX9" fmla="*/ 28198 w 201446"/>
              <a:gd name="connsiteY9" fmla="*/ 4028 h 273917"/>
              <a:gd name="connsiteX10" fmla="*/ 16113 w 201446"/>
              <a:gd name="connsiteY10" fmla="*/ 8056 h 273917"/>
              <a:gd name="connsiteX11" fmla="*/ 4028 w 201446"/>
              <a:gd name="connsiteY11" fmla="*/ 32225 h 273917"/>
              <a:gd name="connsiteX12" fmla="*/ 0 w 201446"/>
              <a:gd name="connsiteY12" fmla="*/ 52366 h 273917"/>
              <a:gd name="connsiteX13" fmla="*/ 4028 w 201446"/>
              <a:gd name="connsiteY13" fmla="*/ 149043 h 273917"/>
              <a:gd name="connsiteX14" fmla="*/ 16113 w 201446"/>
              <a:gd name="connsiteY14" fmla="*/ 169184 h 273917"/>
              <a:gd name="connsiteX15" fmla="*/ 24169 w 201446"/>
              <a:gd name="connsiteY15" fmla="*/ 181268 h 273917"/>
              <a:gd name="connsiteX16" fmla="*/ 44310 w 201446"/>
              <a:gd name="connsiteY16" fmla="*/ 201409 h 273917"/>
              <a:gd name="connsiteX17" fmla="*/ 60423 w 201446"/>
              <a:gd name="connsiteY17" fmla="*/ 225579 h 273917"/>
              <a:gd name="connsiteX18" fmla="*/ 68479 w 201446"/>
              <a:gd name="connsiteY18" fmla="*/ 237663 h 273917"/>
              <a:gd name="connsiteX19" fmla="*/ 76536 w 201446"/>
              <a:gd name="connsiteY19" fmla="*/ 261832 h 273917"/>
              <a:gd name="connsiteX20" fmla="*/ 84592 w 201446"/>
              <a:gd name="connsiteY20" fmla="*/ 269889 h 273917"/>
              <a:gd name="connsiteX21" fmla="*/ 120846 w 201446"/>
              <a:gd name="connsiteY21" fmla="*/ 273917 h 273917"/>
              <a:gd name="connsiteX22" fmla="*/ 173213 w 201446"/>
              <a:gd name="connsiteY22" fmla="*/ 265860 h 273917"/>
              <a:gd name="connsiteX23" fmla="*/ 185297 w 201446"/>
              <a:gd name="connsiteY23" fmla="*/ 257804 h 273917"/>
              <a:gd name="connsiteX24" fmla="*/ 197382 w 201446"/>
              <a:gd name="connsiteY24" fmla="*/ 245720 h 273917"/>
              <a:gd name="connsiteX25" fmla="*/ 197382 w 201446"/>
              <a:gd name="connsiteY25" fmla="*/ 217522 h 273917"/>
              <a:gd name="connsiteX26" fmla="*/ 197382 w 201446"/>
              <a:gd name="connsiteY26" fmla="*/ 140986 h 27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1446" h="273917">
                <a:moveTo>
                  <a:pt x="197382" y="140986"/>
                </a:moveTo>
                <a:cubicBezTo>
                  <a:pt x="196039" y="122859"/>
                  <a:pt x="193195" y="115727"/>
                  <a:pt x="189325" y="108761"/>
                </a:cubicBezTo>
                <a:cubicBezTo>
                  <a:pt x="184169" y="99481"/>
                  <a:pt x="174935" y="84358"/>
                  <a:pt x="165156" y="76535"/>
                </a:cubicBezTo>
                <a:cubicBezTo>
                  <a:pt x="161376" y="73511"/>
                  <a:pt x="156748" y="71630"/>
                  <a:pt x="153072" y="68479"/>
                </a:cubicBezTo>
                <a:cubicBezTo>
                  <a:pt x="147305" y="63536"/>
                  <a:pt x="136959" y="52366"/>
                  <a:pt x="136959" y="52366"/>
                </a:cubicBezTo>
                <a:cubicBezTo>
                  <a:pt x="125335" y="17496"/>
                  <a:pt x="137129" y="36390"/>
                  <a:pt x="116818" y="20141"/>
                </a:cubicBezTo>
                <a:cubicBezTo>
                  <a:pt x="113852" y="17768"/>
                  <a:pt x="112158" y="13783"/>
                  <a:pt x="108761" y="12084"/>
                </a:cubicBezTo>
                <a:cubicBezTo>
                  <a:pt x="101165" y="8286"/>
                  <a:pt x="92648" y="6713"/>
                  <a:pt x="84592" y="4028"/>
                </a:cubicBezTo>
                <a:lnTo>
                  <a:pt x="72508" y="0"/>
                </a:lnTo>
                <a:cubicBezTo>
                  <a:pt x="57738" y="1343"/>
                  <a:pt x="42880" y="1931"/>
                  <a:pt x="28198" y="4028"/>
                </a:cubicBezTo>
                <a:cubicBezTo>
                  <a:pt x="23994" y="4628"/>
                  <a:pt x="19429" y="5403"/>
                  <a:pt x="16113" y="8056"/>
                </a:cubicBezTo>
                <a:cubicBezTo>
                  <a:pt x="9962" y="12977"/>
                  <a:pt x="5852" y="24930"/>
                  <a:pt x="4028" y="32225"/>
                </a:cubicBezTo>
                <a:cubicBezTo>
                  <a:pt x="2367" y="38867"/>
                  <a:pt x="1343" y="45652"/>
                  <a:pt x="0" y="52366"/>
                </a:cubicBezTo>
                <a:cubicBezTo>
                  <a:pt x="1343" y="84592"/>
                  <a:pt x="1645" y="116878"/>
                  <a:pt x="4028" y="149043"/>
                </a:cubicBezTo>
                <a:cubicBezTo>
                  <a:pt x="5027" y="162531"/>
                  <a:pt x="8839" y="160092"/>
                  <a:pt x="16113" y="169184"/>
                </a:cubicBezTo>
                <a:cubicBezTo>
                  <a:pt x="19137" y="172964"/>
                  <a:pt x="20981" y="177625"/>
                  <a:pt x="24169" y="181268"/>
                </a:cubicBezTo>
                <a:cubicBezTo>
                  <a:pt x="30421" y="188413"/>
                  <a:pt x="39043" y="193509"/>
                  <a:pt x="44310" y="201409"/>
                </a:cubicBezTo>
                <a:lnTo>
                  <a:pt x="60423" y="225579"/>
                </a:lnTo>
                <a:cubicBezTo>
                  <a:pt x="63108" y="229607"/>
                  <a:pt x="66948" y="233070"/>
                  <a:pt x="68479" y="237663"/>
                </a:cubicBezTo>
                <a:cubicBezTo>
                  <a:pt x="71165" y="245719"/>
                  <a:pt x="70531" y="255827"/>
                  <a:pt x="76536" y="261832"/>
                </a:cubicBezTo>
                <a:cubicBezTo>
                  <a:pt x="79221" y="264518"/>
                  <a:pt x="80928" y="268890"/>
                  <a:pt x="84592" y="269889"/>
                </a:cubicBezTo>
                <a:cubicBezTo>
                  <a:pt x="96323" y="273088"/>
                  <a:pt x="108761" y="272574"/>
                  <a:pt x="120846" y="273917"/>
                </a:cubicBezTo>
                <a:cubicBezTo>
                  <a:pt x="132409" y="272761"/>
                  <a:pt x="158693" y="273120"/>
                  <a:pt x="173213" y="265860"/>
                </a:cubicBezTo>
                <a:cubicBezTo>
                  <a:pt x="177543" y="263695"/>
                  <a:pt x="181578" y="260903"/>
                  <a:pt x="185297" y="257804"/>
                </a:cubicBezTo>
                <a:cubicBezTo>
                  <a:pt x="189673" y="254157"/>
                  <a:pt x="193354" y="249748"/>
                  <a:pt x="197382" y="245720"/>
                </a:cubicBezTo>
                <a:cubicBezTo>
                  <a:pt x="205100" y="222564"/>
                  <a:pt x="199911" y="245342"/>
                  <a:pt x="197382" y="217522"/>
                </a:cubicBezTo>
                <a:cubicBezTo>
                  <a:pt x="196531" y="208162"/>
                  <a:pt x="198725" y="159113"/>
                  <a:pt x="197382" y="140986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Frihandsfigur 8">
            <a:extLst>
              <a:ext uri="{FF2B5EF4-FFF2-40B4-BE49-F238E27FC236}">
                <a16:creationId xmlns:a16="http://schemas.microsoft.com/office/drawing/2014/main" id="{AF9E667F-418A-3543-A262-A05C1B5A799E}"/>
              </a:ext>
            </a:extLst>
          </p:cNvPr>
          <p:cNvSpPr/>
          <p:nvPr/>
        </p:nvSpPr>
        <p:spPr>
          <a:xfrm>
            <a:off x="4290026" y="3330776"/>
            <a:ext cx="342446" cy="318768"/>
          </a:xfrm>
          <a:custGeom>
            <a:avLst/>
            <a:gdLst>
              <a:gd name="connsiteX0" fmla="*/ 342397 w 342446"/>
              <a:gd name="connsiteY0" fmla="*/ 113330 h 318768"/>
              <a:gd name="connsiteX1" fmla="*/ 306143 w 342446"/>
              <a:gd name="connsiteY1" fmla="*/ 60963 h 318768"/>
              <a:gd name="connsiteX2" fmla="*/ 290030 w 342446"/>
              <a:gd name="connsiteY2" fmla="*/ 32766 h 318768"/>
              <a:gd name="connsiteX3" fmla="*/ 277946 w 342446"/>
              <a:gd name="connsiteY3" fmla="*/ 24709 h 318768"/>
              <a:gd name="connsiteX4" fmla="*/ 265861 w 342446"/>
              <a:gd name="connsiteY4" fmla="*/ 12625 h 318768"/>
              <a:gd name="connsiteX5" fmla="*/ 261833 w 342446"/>
              <a:gd name="connsiteY5" fmla="*/ 540 h 318768"/>
              <a:gd name="connsiteX6" fmla="*/ 269889 w 342446"/>
              <a:gd name="connsiteY6" fmla="*/ 8597 h 318768"/>
              <a:gd name="connsiteX7" fmla="*/ 245720 w 342446"/>
              <a:gd name="connsiteY7" fmla="*/ 16653 h 318768"/>
              <a:gd name="connsiteX8" fmla="*/ 233636 w 342446"/>
              <a:gd name="connsiteY8" fmla="*/ 20681 h 318768"/>
              <a:gd name="connsiteX9" fmla="*/ 225579 w 342446"/>
              <a:gd name="connsiteY9" fmla="*/ 28738 h 318768"/>
              <a:gd name="connsiteX10" fmla="*/ 213495 w 342446"/>
              <a:gd name="connsiteY10" fmla="*/ 32766 h 318768"/>
              <a:gd name="connsiteX11" fmla="*/ 205438 w 342446"/>
              <a:gd name="connsiteY11" fmla="*/ 44850 h 318768"/>
              <a:gd name="connsiteX12" fmla="*/ 193354 w 342446"/>
              <a:gd name="connsiteY12" fmla="*/ 52907 h 318768"/>
              <a:gd name="connsiteX13" fmla="*/ 177241 w 342446"/>
              <a:gd name="connsiteY13" fmla="*/ 73048 h 318768"/>
              <a:gd name="connsiteX14" fmla="*/ 165156 w 342446"/>
              <a:gd name="connsiteY14" fmla="*/ 77076 h 318768"/>
              <a:gd name="connsiteX15" fmla="*/ 140987 w 342446"/>
              <a:gd name="connsiteY15" fmla="*/ 93189 h 318768"/>
              <a:gd name="connsiteX16" fmla="*/ 128903 w 342446"/>
              <a:gd name="connsiteY16" fmla="*/ 101245 h 318768"/>
              <a:gd name="connsiteX17" fmla="*/ 116818 w 342446"/>
              <a:gd name="connsiteY17" fmla="*/ 105273 h 318768"/>
              <a:gd name="connsiteX18" fmla="*/ 108762 w 342446"/>
              <a:gd name="connsiteY18" fmla="*/ 113330 h 318768"/>
              <a:gd name="connsiteX19" fmla="*/ 76536 w 342446"/>
              <a:gd name="connsiteY19" fmla="*/ 137499 h 318768"/>
              <a:gd name="connsiteX20" fmla="*/ 64452 w 342446"/>
              <a:gd name="connsiteY20" fmla="*/ 157640 h 318768"/>
              <a:gd name="connsiteX21" fmla="*/ 52367 w 342446"/>
              <a:gd name="connsiteY21" fmla="*/ 177781 h 318768"/>
              <a:gd name="connsiteX22" fmla="*/ 40282 w 342446"/>
              <a:gd name="connsiteY22" fmla="*/ 181809 h 318768"/>
              <a:gd name="connsiteX23" fmla="*/ 20141 w 342446"/>
              <a:gd name="connsiteY23" fmla="*/ 185837 h 318768"/>
              <a:gd name="connsiteX24" fmla="*/ 4029 w 342446"/>
              <a:gd name="connsiteY24" fmla="*/ 189865 h 318768"/>
              <a:gd name="connsiteX25" fmla="*/ 0 w 342446"/>
              <a:gd name="connsiteY25" fmla="*/ 201950 h 318768"/>
              <a:gd name="connsiteX26" fmla="*/ 16113 w 342446"/>
              <a:gd name="connsiteY26" fmla="*/ 226119 h 318768"/>
              <a:gd name="connsiteX27" fmla="*/ 32226 w 342446"/>
              <a:gd name="connsiteY27" fmla="*/ 250288 h 318768"/>
              <a:gd name="connsiteX28" fmla="*/ 36254 w 342446"/>
              <a:gd name="connsiteY28" fmla="*/ 298627 h 318768"/>
              <a:gd name="connsiteX29" fmla="*/ 60423 w 342446"/>
              <a:gd name="connsiteY29" fmla="*/ 306683 h 318768"/>
              <a:gd name="connsiteX30" fmla="*/ 72508 w 342446"/>
              <a:gd name="connsiteY30" fmla="*/ 310711 h 318768"/>
              <a:gd name="connsiteX31" fmla="*/ 84593 w 342446"/>
              <a:gd name="connsiteY31" fmla="*/ 314739 h 318768"/>
              <a:gd name="connsiteX32" fmla="*/ 124874 w 342446"/>
              <a:gd name="connsiteY32" fmla="*/ 318768 h 318768"/>
              <a:gd name="connsiteX33" fmla="*/ 181269 w 342446"/>
              <a:gd name="connsiteY33" fmla="*/ 306683 h 318768"/>
              <a:gd name="connsiteX34" fmla="*/ 213495 w 342446"/>
              <a:gd name="connsiteY34" fmla="*/ 298627 h 318768"/>
              <a:gd name="connsiteX35" fmla="*/ 237664 w 342446"/>
              <a:gd name="connsiteY35" fmla="*/ 282514 h 318768"/>
              <a:gd name="connsiteX36" fmla="*/ 261833 w 342446"/>
              <a:gd name="connsiteY36" fmla="*/ 254317 h 318768"/>
              <a:gd name="connsiteX37" fmla="*/ 277946 w 342446"/>
              <a:gd name="connsiteY37" fmla="*/ 218063 h 318768"/>
              <a:gd name="connsiteX38" fmla="*/ 286002 w 342446"/>
              <a:gd name="connsiteY38" fmla="*/ 181809 h 318768"/>
              <a:gd name="connsiteX39" fmla="*/ 302115 w 342446"/>
              <a:gd name="connsiteY39" fmla="*/ 161668 h 318768"/>
              <a:gd name="connsiteX40" fmla="*/ 310171 w 342446"/>
              <a:gd name="connsiteY40" fmla="*/ 137499 h 318768"/>
              <a:gd name="connsiteX41" fmla="*/ 298087 w 342446"/>
              <a:gd name="connsiteY41" fmla="*/ 97217 h 318768"/>
              <a:gd name="connsiteX42" fmla="*/ 298087 w 342446"/>
              <a:gd name="connsiteY42" fmla="*/ 89161 h 318768"/>
              <a:gd name="connsiteX43" fmla="*/ 342397 w 342446"/>
              <a:gd name="connsiteY43" fmla="*/ 113330 h 31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2446" h="318768">
                <a:moveTo>
                  <a:pt x="342397" y="113330"/>
                </a:moveTo>
                <a:cubicBezTo>
                  <a:pt x="343740" y="108630"/>
                  <a:pt x="317395" y="78967"/>
                  <a:pt x="306143" y="60963"/>
                </a:cubicBezTo>
                <a:cubicBezTo>
                  <a:pt x="290779" y="36380"/>
                  <a:pt x="319231" y="61968"/>
                  <a:pt x="290030" y="32766"/>
                </a:cubicBezTo>
                <a:cubicBezTo>
                  <a:pt x="286607" y="29343"/>
                  <a:pt x="281665" y="27808"/>
                  <a:pt x="277946" y="24709"/>
                </a:cubicBezTo>
                <a:cubicBezTo>
                  <a:pt x="273570" y="21062"/>
                  <a:pt x="269889" y="16653"/>
                  <a:pt x="265861" y="12625"/>
                </a:cubicBezTo>
                <a:cubicBezTo>
                  <a:pt x="264518" y="8597"/>
                  <a:pt x="258830" y="3543"/>
                  <a:pt x="261833" y="540"/>
                </a:cubicBezTo>
                <a:cubicBezTo>
                  <a:pt x="264519" y="-2146"/>
                  <a:pt x="272575" y="5911"/>
                  <a:pt x="269889" y="8597"/>
                </a:cubicBezTo>
                <a:cubicBezTo>
                  <a:pt x="263884" y="14602"/>
                  <a:pt x="253776" y="13968"/>
                  <a:pt x="245720" y="16653"/>
                </a:cubicBezTo>
                <a:lnTo>
                  <a:pt x="233636" y="20681"/>
                </a:lnTo>
                <a:cubicBezTo>
                  <a:pt x="230950" y="23367"/>
                  <a:pt x="228836" y="26784"/>
                  <a:pt x="225579" y="28738"/>
                </a:cubicBezTo>
                <a:cubicBezTo>
                  <a:pt x="221938" y="30923"/>
                  <a:pt x="216811" y="30114"/>
                  <a:pt x="213495" y="32766"/>
                </a:cubicBezTo>
                <a:cubicBezTo>
                  <a:pt x="209715" y="35790"/>
                  <a:pt x="208861" y="41427"/>
                  <a:pt x="205438" y="44850"/>
                </a:cubicBezTo>
                <a:cubicBezTo>
                  <a:pt x="202015" y="48273"/>
                  <a:pt x="197382" y="50221"/>
                  <a:pt x="193354" y="52907"/>
                </a:cubicBezTo>
                <a:cubicBezTo>
                  <a:pt x="189697" y="58392"/>
                  <a:pt x="183616" y="69223"/>
                  <a:pt x="177241" y="73048"/>
                </a:cubicBezTo>
                <a:cubicBezTo>
                  <a:pt x="173600" y="75233"/>
                  <a:pt x="169184" y="75733"/>
                  <a:pt x="165156" y="77076"/>
                </a:cubicBezTo>
                <a:lnTo>
                  <a:pt x="140987" y="93189"/>
                </a:lnTo>
                <a:cubicBezTo>
                  <a:pt x="136959" y="95874"/>
                  <a:pt x="133496" y="99714"/>
                  <a:pt x="128903" y="101245"/>
                </a:cubicBezTo>
                <a:lnTo>
                  <a:pt x="116818" y="105273"/>
                </a:lnTo>
                <a:cubicBezTo>
                  <a:pt x="114133" y="107959"/>
                  <a:pt x="111800" y="111051"/>
                  <a:pt x="108762" y="113330"/>
                </a:cubicBezTo>
                <a:cubicBezTo>
                  <a:pt x="72315" y="140667"/>
                  <a:pt x="95017" y="119021"/>
                  <a:pt x="76536" y="137499"/>
                </a:cubicBezTo>
                <a:cubicBezTo>
                  <a:pt x="65128" y="171724"/>
                  <a:pt x="81037" y="129999"/>
                  <a:pt x="64452" y="157640"/>
                </a:cubicBezTo>
                <a:cubicBezTo>
                  <a:pt x="57324" y="169519"/>
                  <a:pt x="65122" y="170128"/>
                  <a:pt x="52367" y="177781"/>
                </a:cubicBezTo>
                <a:cubicBezTo>
                  <a:pt x="48726" y="179966"/>
                  <a:pt x="44401" y="180779"/>
                  <a:pt x="40282" y="181809"/>
                </a:cubicBezTo>
                <a:cubicBezTo>
                  <a:pt x="33640" y="183469"/>
                  <a:pt x="26825" y="184352"/>
                  <a:pt x="20141" y="185837"/>
                </a:cubicBezTo>
                <a:cubicBezTo>
                  <a:pt x="14737" y="187038"/>
                  <a:pt x="9400" y="188522"/>
                  <a:pt x="4029" y="189865"/>
                </a:cubicBezTo>
                <a:cubicBezTo>
                  <a:pt x="2686" y="193893"/>
                  <a:pt x="0" y="197704"/>
                  <a:pt x="0" y="201950"/>
                </a:cubicBezTo>
                <a:cubicBezTo>
                  <a:pt x="0" y="215156"/>
                  <a:pt x="8848" y="216779"/>
                  <a:pt x="16113" y="226119"/>
                </a:cubicBezTo>
                <a:cubicBezTo>
                  <a:pt x="22058" y="233762"/>
                  <a:pt x="32226" y="250288"/>
                  <a:pt x="32226" y="250288"/>
                </a:cubicBezTo>
                <a:cubicBezTo>
                  <a:pt x="33569" y="266401"/>
                  <a:pt x="29023" y="284165"/>
                  <a:pt x="36254" y="298627"/>
                </a:cubicBezTo>
                <a:cubicBezTo>
                  <a:pt x="40052" y="306223"/>
                  <a:pt x="52367" y="303998"/>
                  <a:pt x="60423" y="306683"/>
                </a:cubicBezTo>
                <a:lnTo>
                  <a:pt x="72508" y="310711"/>
                </a:lnTo>
                <a:cubicBezTo>
                  <a:pt x="76536" y="312054"/>
                  <a:pt x="80368" y="314316"/>
                  <a:pt x="84593" y="314739"/>
                </a:cubicBezTo>
                <a:lnTo>
                  <a:pt x="124874" y="318768"/>
                </a:lnTo>
                <a:cubicBezTo>
                  <a:pt x="194805" y="310025"/>
                  <a:pt x="123863" y="321034"/>
                  <a:pt x="181269" y="306683"/>
                </a:cubicBezTo>
                <a:lnTo>
                  <a:pt x="213495" y="298627"/>
                </a:lnTo>
                <a:cubicBezTo>
                  <a:pt x="221551" y="293256"/>
                  <a:pt x="230817" y="289361"/>
                  <a:pt x="237664" y="282514"/>
                </a:cubicBezTo>
                <a:cubicBezTo>
                  <a:pt x="257200" y="262978"/>
                  <a:pt x="249564" y="272721"/>
                  <a:pt x="261833" y="254317"/>
                </a:cubicBezTo>
                <a:cubicBezTo>
                  <a:pt x="271420" y="225554"/>
                  <a:pt x="265178" y="237213"/>
                  <a:pt x="277946" y="218063"/>
                </a:cubicBezTo>
                <a:cubicBezTo>
                  <a:pt x="278759" y="213185"/>
                  <a:pt x="281426" y="189436"/>
                  <a:pt x="286002" y="181809"/>
                </a:cubicBezTo>
                <a:cubicBezTo>
                  <a:pt x="300354" y="157890"/>
                  <a:pt x="288292" y="192770"/>
                  <a:pt x="302115" y="161668"/>
                </a:cubicBezTo>
                <a:cubicBezTo>
                  <a:pt x="305564" y="153908"/>
                  <a:pt x="310171" y="137499"/>
                  <a:pt x="310171" y="137499"/>
                </a:cubicBezTo>
                <a:cubicBezTo>
                  <a:pt x="307280" y="125936"/>
                  <a:pt x="302990" y="107022"/>
                  <a:pt x="298087" y="97217"/>
                </a:cubicBezTo>
                <a:cubicBezTo>
                  <a:pt x="288331" y="77707"/>
                  <a:pt x="285784" y="76858"/>
                  <a:pt x="298087" y="89161"/>
                </a:cubicBezTo>
                <a:cubicBezTo>
                  <a:pt x="306568" y="114604"/>
                  <a:pt x="341054" y="118030"/>
                  <a:pt x="342397" y="113330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>
            <a:extLst>
              <a:ext uri="{FF2B5EF4-FFF2-40B4-BE49-F238E27FC236}">
                <a16:creationId xmlns:a16="http://schemas.microsoft.com/office/drawing/2014/main" id="{A6D7445B-3FE8-B54D-91BB-0FBA3656AB75}"/>
              </a:ext>
            </a:extLst>
          </p:cNvPr>
          <p:cNvSpPr/>
          <p:nvPr/>
        </p:nvSpPr>
        <p:spPr>
          <a:xfrm>
            <a:off x="4376017" y="3246724"/>
            <a:ext cx="143616" cy="189325"/>
          </a:xfrm>
          <a:custGeom>
            <a:avLst/>
            <a:gdLst>
              <a:gd name="connsiteX0" fmla="*/ 54996 w 143616"/>
              <a:gd name="connsiteY0" fmla="*/ 0 h 189325"/>
              <a:gd name="connsiteX1" fmla="*/ 119447 w 143616"/>
              <a:gd name="connsiteY1" fmla="*/ 24169 h 189325"/>
              <a:gd name="connsiteX2" fmla="*/ 123476 w 143616"/>
              <a:gd name="connsiteY2" fmla="*/ 40282 h 189325"/>
              <a:gd name="connsiteX3" fmla="*/ 131532 w 143616"/>
              <a:gd name="connsiteY3" fmla="*/ 48339 h 189325"/>
              <a:gd name="connsiteX4" fmla="*/ 139588 w 143616"/>
              <a:gd name="connsiteY4" fmla="*/ 60423 h 189325"/>
              <a:gd name="connsiteX5" fmla="*/ 143616 w 143616"/>
              <a:gd name="connsiteY5" fmla="*/ 72508 h 189325"/>
              <a:gd name="connsiteX6" fmla="*/ 131532 w 143616"/>
              <a:gd name="connsiteY6" fmla="*/ 96677 h 189325"/>
              <a:gd name="connsiteX7" fmla="*/ 119447 w 143616"/>
              <a:gd name="connsiteY7" fmla="*/ 116818 h 189325"/>
              <a:gd name="connsiteX8" fmla="*/ 115419 w 143616"/>
              <a:gd name="connsiteY8" fmla="*/ 128902 h 189325"/>
              <a:gd name="connsiteX9" fmla="*/ 99306 w 143616"/>
              <a:gd name="connsiteY9" fmla="*/ 145015 h 189325"/>
              <a:gd name="connsiteX10" fmla="*/ 75137 w 143616"/>
              <a:gd name="connsiteY10" fmla="*/ 153072 h 189325"/>
              <a:gd name="connsiteX11" fmla="*/ 63053 w 143616"/>
              <a:gd name="connsiteY11" fmla="*/ 157100 h 189325"/>
              <a:gd name="connsiteX12" fmla="*/ 50968 w 143616"/>
              <a:gd name="connsiteY12" fmla="*/ 165156 h 189325"/>
              <a:gd name="connsiteX13" fmla="*/ 42912 w 143616"/>
              <a:gd name="connsiteY13" fmla="*/ 173213 h 189325"/>
              <a:gd name="connsiteX14" fmla="*/ 30827 w 143616"/>
              <a:gd name="connsiteY14" fmla="*/ 177241 h 189325"/>
              <a:gd name="connsiteX15" fmla="*/ 6658 w 143616"/>
              <a:gd name="connsiteY15" fmla="*/ 189325 h 189325"/>
              <a:gd name="connsiteX16" fmla="*/ 6658 w 143616"/>
              <a:gd name="connsiteY16" fmla="*/ 104733 h 189325"/>
              <a:gd name="connsiteX17" fmla="*/ 10686 w 143616"/>
              <a:gd name="connsiteY17" fmla="*/ 80564 h 189325"/>
              <a:gd name="connsiteX18" fmla="*/ 18742 w 143616"/>
              <a:gd name="connsiteY18" fmla="*/ 68480 h 189325"/>
              <a:gd name="connsiteX19" fmla="*/ 26799 w 143616"/>
              <a:gd name="connsiteY19" fmla="*/ 44310 h 189325"/>
              <a:gd name="connsiteX20" fmla="*/ 34855 w 143616"/>
              <a:gd name="connsiteY20" fmla="*/ 20141 h 189325"/>
              <a:gd name="connsiteX21" fmla="*/ 38883 w 143616"/>
              <a:gd name="connsiteY21" fmla="*/ 8057 h 189325"/>
              <a:gd name="connsiteX22" fmla="*/ 54996 w 143616"/>
              <a:gd name="connsiteY22" fmla="*/ 0 h 18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3616" h="189325">
                <a:moveTo>
                  <a:pt x="54996" y="0"/>
                </a:moveTo>
                <a:cubicBezTo>
                  <a:pt x="76480" y="8056"/>
                  <a:pt x="99670" y="12536"/>
                  <a:pt x="119447" y="24169"/>
                </a:cubicBezTo>
                <a:cubicBezTo>
                  <a:pt x="124219" y="26976"/>
                  <a:pt x="121000" y="35330"/>
                  <a:pt x="123476" y="40282"/>
                </a:cubicBezTo>
                <a:cubicBezTo>
                  <a:pt x="125174" y="43679"/>
                  <a:pt x="129160" y="45373"/>
                  <a:pt x="131532" y="48339"/>
                </a:cubicBezTo>
                <a:cubicBezTo>
                  <a:pt x="134556" y="52119"/>
                  <a:pt x="136903" y="56395"/>
                  <a:pt x="139588" y="60423"/>
                </a:cubicBezTo>
                <a:cubicBezTo>
                  <a:pt x="140931" y="64451"/>
                  <a:pt x="143616" y="68262"/>
                  <a:pt x="143616" y="72508"/>
                </a:cubicBezTo>
                <a:cubicBezTo>
                  <a:pt x="143616" y="82631"/>
                  <a:pt x="135605" y="88532"/>
                  <a:pt x="131532" y="96677"/>
                </a:cubicBezTo>
                <a:cubicBezTo>
                  <a:pt x="121075" y="117592"/>
                  <a:pt x="135183" y="101082"/>
                  <a:pt x="119447" y="116818"/>
                </a:cubicBezTo>
                <a:cubicBezTo>
                  <a:pt x="118104" y="120846"/>
                  <a:pt x="117887" y="125447"/>
                  <a:pt x="115419" y="128902"/>
                </a:cubicBezTo>
                <a:cubicBezTo>
                  <a:pt x="111004" y="135083"/>
                  <a:pt x="106512" y="142613"/>
                  <a:pt x="99306" y="145015"/>
                </a:cubicBezTo>
                <a:lnTo>
                  <a:pt x="75137" y="153072"/>
                </a:lnTo>
                <a:cubicBezTo>
                  <a:pt x="71109" y="154415"/>
                  <a:pt x="66586" y="154745"/>
                  <a:pt x="63053" y="157100"/>
                </a:cubicBezTo>
                <a:cubicBezTo>
                  <a:pt x="59025" y="159785"/>
                  <a:pt x="54748" y="162132"/>
                  <a:pt x="50968" y="165156"/>
                </a:cubicBezTo>
                <a:cubicBezTo>
                  <a:pt x="48002" y="167529"/>
                  <a:pt x="46169" y="171259"/>
                  <a:pt x="42912" y="173213"/>
                </a:cubicBezTo>
                <a:cubicBezTo>
                  <a:pt x="39271" y="175398"/>
                  <a:pt x="34625" y="175342"/>
                  <a:pt x="30827" y="177241"/>
                </a:cubicBezTo>
                <a:cubicBezTo>
                  <a:pt x="-411" y="192859"/>
                  <a:pt x="37034" y="179200"/>
                  <a:pt x="6658" y="189325"/>
                </a:cubicBezTo>
                <a:cubicBezTo>
                  <a:pt x="-4726" y="155174"/>
                  <a:pt x="689" y="176364"/>
                  <a:pt x="6658" y="104733"/>
                </a:cubicBezTo>
                <a:cubicBezTo>
                  <a:pt x="7336" y="96594"/>
                  <a:pt x="8103" y="88312"/>
                  <a:pt x="10686" y="80564"/>
                </a:cubicBezTo>
                <a:cubicBezTo>
                  <a:pt x="12217" y="75971"/>
                  <a:pt x="16776" y="72904"/>
                  <a:pt x="18742" y="68480"/>
                </a:cubicBezTo>
                <a:cubicBezTo>
                  <a:pt x="22191" y="60719"/>
                  <a:pt x="24113" y="52367"/>
                  <a:pt x="26799" y="44310"/>
                </a:cubicBezTo>
                <a:lnTo>
                  <a:pt x="34855" y="20141"/>
                </a:lnTo>
                <a:cubicBezTo>
                  <a:pt x="36198" y="16113"/>
                  <a:pt x="35881" y="11059"/>
                  <a:pt x="38883" y="8057"/>
                </a:cubicBezTo>
                <a:lnTo>
                  <a:pt x="54996" y="0"/>
                </a:ln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 10">
            <a:extLst>
              <a:ext uri="{FF2B5EF4-FFF2-40B4-BE49-F238E27FC236}">
                <a16:creationId xmlns:a16="http://schemas.microsoft.com/office/drawing/2014/main" id="{3C543E46-A91D-ED44-B977-DB9D3D7795FB}"/>
              </a:ext>
            </a:extLst>
          </p:cNvPr>
          <p:cNvSpPr/>
          <p:nvPr/>
        </p:nvSpPr>
        <p:spPr>
          <a:xfrm>
            <a:off x="4817692" y="2540983"/>
            <a:ext cx="193381" cy="316651"/>
          </a:xfrm>
          <a:custGeom>
            <a:avLst/>
            <a:gdLst>
              <a:gd name="connsiteX0" fmla="*/ 12112 w 193381"/>
              <a:gd name="connsiteY0" fmla="*/ 315006 h 316651"/>
              <a:gd name="connsiteX1" fmla="*/ 28 w 193381"/>
              <a:gd name="connsiteY1" fmla="*/ 206245 h 316651"/>
              <a:gd name="connsiteX2" fmla="*/ 4056 w 193381"/>
              <a:gd name="connsiteY2" fmla="*/ 194161 h 316651"/>
              <a:gd name="connsiteX3" fmla="*/ 20169 w 193381"/>
              <a:gd name="connsiteY3" fmla="*/ 178048 h 316651"/>
              <a:gd name="connsiteX4" fmla="*/ 40310 w 193381"/>
              <a:gd name="connsiteY4" fmla="*/ 161935 h 316651"/>
              <a:gd name="connsiteX5" fmla="*/ 84620 w 193381"/>
              <a:gd name="connsiteY5" fmla="*/ 157907 h 316651"/>
              <a:gd name="connsiteX6" fmla="*/ 104761 w 193381"/>
              <a:gd name="connsiteY6" fmla="*/ 145822 h 316651"/>
              <a:gd name="connsiteX7" fmla="*/ 112817 w 193381"/>
              <a:gd name="connsiteY7" fmla="*/ 121653 h 316651"/>
              <a:gd name="connsiteX8" fmla="*/ 108789 w 193381"/>
              <a:gd name="connsiteY8" fmla="*/ 89428 h 316651"/>
              <a:gd name="connsiteX9" fmla="*/ 84620 w 193381"/>
              <a:gd name="connsiteY9" fmla="*/ 77343 h 316651"/>
              <a:gd name="connsiteX10" fmla="*/ 72535 w 193381"/>
              <a:gd name="connsiteY10" fmla="*/ 73315 h 316651"/>
              <a:gd name="connsiteX11" fmla="*/ 60451 w 193381"/>
              <a:gd name="connsiteY11" fmla="*/ 65258 h 316651"/>
              <a:gd name="connsiteX12" fmla="*/ 36282 w 193381"/>
              <a:gd name="connsiteY12" fmla="*/ 57202 h 316651"/>
              <a:gd name="connsiteX13" fmla="*/ 28225 w 193381"/>
              <a:gd name="connsiteY13" fmla="*/ 49146 h 316651"/>
              <a:gd name="connsiteX14" fmla="*/ 40310 w 193381"/>
              <a:gd name="connsiteY14" fmla="*/ 29005 h 316651"/>
              <a:gd name="connsiteX15" fmla="*/ 96704 w 193381"/>
              <a:gd name="connsiteY15" fmla="*/ 24976 h 316651"/>
              <a:gd name="connsiteX16" fmla="*/ 141015 w 193381"/>
              <a:gd name="connsiteY16" fmla="*/ 12892 h 316651"/>
              <a:gd name="connsiteX17" fmla="*/ 153099 w 193381"/>
              <a:gd name="connsiteY17" fmla="*/ 807 h 316651"/>
              <a:gd name="connsiteX18" fmla="*/ 181297 w 193381"/>
              <a:gd name="connsiteY18" fmla="*/ 12892 h 316651"/>
              <a:gd name="connsiteX19" fmla="*/ 189353 w 193381"/>
              <a:gd name="connsiteY19" fmla="*/ 24976 h 316651"/>
              <a:gd name="connsiteX20" fmla="*/ 193381 w 193381"/>
              <a:gd name="connsiteY20" fmla="*/ 37061 h 316651"/>
              <a:gd name="connsiteX21" fmla="*/ 189353 w 193381"/>
              <a:gd name="connsiteY21" fmla="*/ 117625 h 316651"/>
              <a:gd name="connsiteX22" fmla="*/ 177268 w 193381"/>
              <a:gd name="connsiteY22" fmla="*/ 137766 h 316651"/>
              <a:gd name="connsiteX23" fmla="*/ 153099 w 193381"/>
              <a:gd name="connsiteY23" fmla="*/ 149850 h 316651"/>
              <a:gd name="connsiteX24" fmla="*/ 132958 w 193381"/>
              <a:gd name="connsiteY24" fmla="*/ 161935 h 316651"/>
              <a:gd name="connsiteX25" fmla="*/ 80592 w 193381"/>
              <a:gd name="connsiteY25" fmla="*/ 214302 h 316651"/>
              <a:gd name="connsiteX26" fmla="*/ 72535 w 193381"/>
              <a:gd name="connsiteY26" fmla="*/ 222358 h 316651"/>
              <a:gd name="connsiteX27" fmla="*/ 64479 w 193381"/>
              <a:gd name="connsiteY27" fmla="*/ 234443 h 316651"/>
              <a:gd name="connsiteX28" fmla="*/ 52394 w 193381"/>
              <a:gd name="connsiteY28" fmla="*/ 242499 h 316651"/>
              <a:gd name="connsiteX29" fmla="*/ 44338 w 193381"/>
              <a:gd name="connsiteY29" fmla="*/ 254584 h 316651"/>
              <a:gd name="connsiteX30" fmla="*/ 32253 w 193381"/>
              <a:gd name="connsiteY30" fmla="*/ 262640 h 316651"/>
              <a:gd name="connsiteX31" fmla="*/ 28225 w 193381"/>
              <a:gd name="connsiteY31" fmla="*/ 274724 h 316651"/>
              <a:gd name="connsiteX32" fmla="*/ 12112 w 193381"/>
              <a:gd name="connsiteY32" fmla="*/ 315006 h 31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3381" h="316651">
                <a:moveTo>
                  <a:pt x="12112" y="315006"/>
                </a:moveTo>
                <a:cubicBezTo>
                  <a:pt x="7413" y="303593"/>
                  <a:pt x="2454" y="242641"/>
                  <a:pt x="28" y="206245"/>
                </a:cubicBezTo>
                <a:cubicBezTo>
                  <a:pt x="-254" y="202009"/>
                  <a:pt x="1588" y="197616"/>
                  <a:pt x="4056" y="194161"/>
                </a:cubicBezTo>
                <a:cubicBezTo>
                  <a:pt x="8471" y="187980"/>
                  <a:pt x="14798" y="183419"/>
                  <a:pt x="20169" y="178048"/>
                </a:cubicBezTo>
                <a:cubicBezTo>
                  <a:pt x="24765" y="173452"/>
                  <a:pt x="33839" y="163321"/>
                  <a:pt x="40310" y="161935"/>
                </a:cubicBezTo>
                <a:cubicBezTo>
                  <a:pt x="54812" y="158828"/>
                  <a:pt x="69850" y="159250"/>
                  <a:pt x="84620" y="157907"/>
                </a:cubicBezTo>
                <a:cubicBezTo>
                  <a:pt x="92889" y="155151"/>
                  <a:pt x="100337" y="154669"/>
                  <a:pt x="104761" y="145822"/>
                </a:cubicBezTo>
                <a:cubicBezTo>
                  <a:pt x="108559" y="138226"/>
                  <a:pt x="112817" y="121653"/>
                  <a:pt x="112817" y="121653"/>
                </a:cubicBezTo>
                <a:cubicBezTo>
                  <a:pt x="111474" y="110911"/>
                  <a:pt x="111899" y="99797"/>
                  <a:pt x="108789" y="89428"/>
                </a:cubicBezTo>
                <a:cubicBezTo>
                  <a:pt x="105824" y="79544"/>
                  <a:pt x="91290" y="79249"/>
                  <a:pt x="84620" y="77343"/>
                </a:cubicBezTo>
                <a:cubicBezTo>
                  <a:pt x="80537" y="76177"/>
                  <a:pt x="76563" y="74658"/>
                  <a:pt x="72535" y="73315"/>
                </a:cubicBezTo>
                <a:cubicBezTo>
                  <a:pt x="68507" y="70629"/>
                  <a:pt x="64875" y="67224"/>
                  <a:pt x="60451" y="65258"/>
                </a:cubicBezTo>
                <a:cubicBezTo>
                  <a:pt x="52691" y="61809"/>
                  <a:pt x="36282" y="57202"/>
                  <a:pt x="36282" y="57202"/>
                </a:cubicBezTo>
                <a:cubicBezTo>
                  <a:pt x="33596" y="54517"/>
                  <a:pt x="28970" y="52870"/>
                  <a:pt x="28225" y="49146"/>
                </a:cubicBezTo>
                <a:cubicBezTo>
                  <a:pt x="27326" y="44652"/>
                  <a:pt x="34731" y="30051"/>
                  <a:pt x="40310" y="29005"/>
                </a:cubicBezTo>
                <a:cubicBezTo>
                  <a:pt x="58833" y="25532"/>
                  <a:pt x="77906" y="26319"/>
                  <a:pt x="96704" y="24976"/>
                </a:cubicBezTo>
                <a:cubicBezTo>
                  <a:pt x="133049" y="15890"/>
                  <a:pt x="118426" y="20421"/>
                  <a:pt x="141015" y="12892"/>
                </a:cubicBezTo>
                <a:cubicBezTo>
                  <a:pt x="145043" y="8864"/>
                  <a:pt x="147572" y="2189"/>
                  <a:pt x="153099" y="807"/>
                </a:cubicBezTo>
                <a:cubicBezTo>
                  <a:pt x="165927" y="-2400"/>
                  <a:pt x="174521" y="4422"/>
                  <a:pt x="181297" y="12892"/>
                </a:cubicBezTo>
                <a:cubicBezTo>
                  <a:pt x="184321" y="16672"/>
                  <a:pt x="186668" y="20948"/>
                  <a:pt x="189353" y="24976"/>
                </a:cubicBezTo>
                <a:cubicBezTo>
                  <a:pt x="190696" y="29004"/>
                  <a:pt x="193381" y="32815"/>
                  <a:pt x="193381" y="37061"/>
                </a:cubicBezTo>
                <a:cubicBezTo>
                  <a:pt x="193381" y="63949"/>
                  <a:pt x="191682" y="90838"/>
                  <a:pt x="189353" y="117625"/>
                </a:cubicBezTo>
                <a:cubicBezTo>
                  <a:pt x="188655" y="125650"/>
                  <a:pt x="184275" y="133562"/>
                  <a:pt x="177268" y="137766"/>
                </a:cubicBezTo>
                <a:cubicBezTo>
                  <a:pt x="147496" y="155628"/>
                  <a:pt x="183648" y="125410"/>
                  <a:pt x="153099" y="149850"/>
                </a:cubicBezTo>
                <a:cubicBezTo>
                  <a:pt x="137299" y="162490"/>
                  <a:pt x="153947" y="154939"/>
                  <a:pt x="132958" y="161935"/>
                </a:cubicBezTo>
                <a:lnTo>
                  <a:pt x="80592" y="214302"/>
                </a:lnTo>
                <a:cubicBezTo>
                  <a:pt x="77906" y="216988"/>
                  <a:pt x="74642" y="219198"/>
                  <a:pt x="72535" y="222358"/>
                </a:cubicBezTo>
                <a:cubicBezTo>
                  <a:pt x="69850" y="226386"/>
                  <a:pt x="67902" y="231020"/>
                  <a:pt x="64479" y="234443"/>
                </a:cubicBezTo>
                <a:cubicBezTo>
                  <a:pt x="61056" y="237866"/>
                  <a:pt x="56422" y="239814"/>
                  <a:pt x="52394" y="242499"/>
                </a:cubicBezTo>
                <a:cubicBezTo>
                  <a:pt x="49709" y="246527"/>
                  <a:pt x="47761" y="251161"/>
                  <a:pt x="44338" y="254584"/>
                </a:cubicBezTo>
                <a:cubicBezTo>
                  <a:pt x="40915" y="258007"/>
                  <a:pt x="35277" y="258860"/>
                  <a:pt x="32253" y="262640"/>
                </a:cubicBezTo>
                <a:cubicBezTo>
                  <a:pt x="29601" y="265955"/>
                  <a:pt x="30409" y="271083"/>
                  <a:pt x="28225" y="274724"/>
                </a:cubicBezTo>
                <a:cubicBezTo>
                  <a:pt x="28223" y="274727"/>
                  <a:pt x="16811" y="326419"/>
                  <a:pt x="12112" y="315006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ihandsfigur 11">
            <a:extLst>
              <a:ext uri="{FF2B5EF4-FFF2-40B4-BE49-F238E27FC236}">
                <a16:creationId xmlns:a16="http://schemas.microsoft.com/office/drawing/2014/main" id="{3968D221-777E-F440-BDE9-C6F6DE9AF53D}"/>
              </a:ext>
            </a:extLst>
          </p:cNvPr>
          <p:cNvSpPr/>
          <p:nvPr/>
        </p:nvSpPr>
        <p:spPr>
          <a:xfrm>
            <a:off x="4660620" y="2477339"/>
            <a:ext cx="265861" cy="253776"/>
          </a:xfrm>
          <a:custGeom>
            <a:avLst/>
            <a:gdLst>
              <a:gd name="connsiteX0" fmla="*/ 193354 w 265861"/>
              <a:gd name="connsiteY0" fmla="*/ 108761 h 253776"/>
              <a:gd name="connsiteX1" fmla="*/ 169184 w 265861"/>
              <a:gd name="connsiteY1" fmla="*/ 72508 h 253776"/>
              <a:gd name="connsiteX2" fmla="*/ 161128 w 265861"/>
              <a:gd name="connsiteY2" fmla="*/ 64451 h 253776"/>
              <a:gd name="connsiteX3" fmla="*/ 145015 w 265861"/>
              <a:gd name="connsiteY3" fmla="*/ 44310 h 253776"/>
              <a:gd name="connsiteX4" fmla="*/ 132931 w 265861"/>
              <a:gd name="connsiteY4" fmla="*/ 24169 h 253776"/>
              <a:gd name="connsiteX5" fmla="*/ 128902 w 265861"/>
              <a:gd name="connsiteY5" fmla="*/ 12085 h 253776"/>
              <a:gd name="connsiteX6" fmla="*/ 108761 w 265861"/>
              <a:gd name="connsiteY6" fmla="*/ 0 h 253776"/>
              <a:gd name="connsiteX7" fmla="*/ 88621 w 265861"/>
              <a:gd name="connsiteY7" fmla="*/ 4028 h 253776"/>
              <a:gd name="connsiteX8" fmla="*/ 76536 w 265861"/>
              <a:gd name="connsiteY8" fmla="*/ 8057 h 253776"/>
              <a:gd name="connsiteX9" fmla="*/ 72508 w 265861"/>
              <a:gd name="connsiteY9" fmla="*/ 20141 h 253776"/>
              <a:gd name="connsiteX10" fmla="*/ 48339 w 265861"/>
              <a:gd name="connsiteY10" fmla="*/ 36254 h 253776"/>
              <a:gd name="connsiteX11" fmla="*/ 28198 w 265861"/>
              <a:gd name="connsiteY11" fmla="*/ 72508 h 253776"/>
              <a:gd name="connsiteX12" fmla="*/ 20141 w 265861"/>
              <a:gd name="connsiteY12" fmla="*/ 84592 h 253776"/>
              <a:gd name="connsiteX13" fmla="*/ 12085 w 265861"/>
              <a:gd name="connsiteY13" fmla="*/ 108761 h 253776"/>
              <a:gd name="connsiteX14" fmla="*/ 8057 w 265861"/>
              <a:gd name="connsiteY14" fmla="*/ 120846 h 253776"/>
              <a:gd name="connsiteX15" fmla="*/ 0 w 265861"/>
              <a:gd name="connsiteY15" fmla="*/ 128902 h 253776"/>
              <a:gd name="connsiteX16" fmla="*/ 12085 w 265861"/>
              <a:gd name="connsiteY16" fmla="*/ 181269 h 253776"/>
              <a:gd name="connsiteX17" fmla="*/ 20141 w 265861"/>
              <a:gd name="connsiteY17" fmla="*/ 209466 h 253776"/>
              <a:gd name="connsiteX18" fmla="*/ 40282 w 265861"/>
              <a:gd name="connsiteY18" fmla="*/ 225579 h 253776"/>
              <a:gd name="connsiteX19" fmla="*/ 64451 w 265861"/>
              <a:gd name="connsiteY19" fmla="*/ 233635 h 253776"/>
              <a:gd name="connsiteX20" fmla="*/ 76536 w 265861"/>
              <a:gd name="connsiteY20" fmla="*/ 241692 h 253776"/>
              <a:gd name="connsiteX21" fmla="*/ 145015 w 265861"/>
              <a:gd name="connsiteY21" fmla="*/ 253776 h 253776"/>
              <a:gd name="connsiteX22" fmla="*/ 165156 w 265861"/>
              <a:gd name="connsiteY22" fmla="*/ 249748 h 253776"/>
              <a:gd name="connsiteX23" fmla="*/ 173213 w 265861"/>
              <a:gd name="connsiteY23" fmla="*/ 241692 h 253776"/>
              <a:gd name="connsiteX24" fmla="*/ 209466 w 265861"/>
              <a:gd name="connsiteY24" fmla="*/ 225579 h 253776"/>
              <a:gd name="connsiteX25" fmla="*/ 217523 w 265861"/>
              <a:gd name="connsiteY25" fmla="*/ 217523 h 253776"/>
              <a:gd name="connsiteX26" fmla="*/ 241692 w 265861"/>
              <a:gd name="connsiteY26" fmla="*/ 209466 h 253776"/>
              <a:gd name="connsiteX27" fmla="*/ 261833 w 265861"/>
              <a:gd name="connsiteY27" fmla="*/ 193354 h 253776"/>
              <a:gd name="connsiteX28" fmla="*/ 265861 w 265861"/>
              <a:gd name="connsiteY28" fmla="*/ 181269 h 253776"/>
              <a:gd name="connsiteX29" fmla="*/ 261833 w 265861"/>
              <a:gd name="connsiteY29" fmla="*/ 165156 h 253776"/>
              <a:gd name="connsiteX30" fmla="*/ 245720 w 265861"/>
              <a:gd name="connsiteY30" fmla="*/ 145015 h 253776"/>
              <a:gd name="connsiteX31" fmla="*/ 241692 w 265861"/>
              <a:gd name="connsiteY31" fmla="*/ 132931 h 253776"/>
              <a:gd name="connsiteX32" fmla="*/ 217523 w 265861"/>
              <a:gd name="connsiteY32" fmla="*/ 120846 h 253776"/>
              <a:gd name="connsiteX33" fmla="*/ 193354 w 265861"/>
              <a:gd name="connsiteY33" fmla="*/ 108761 h 25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65861" h="253776">
                <a:moveTo>
                  <a:pt x="193354" y="108761"/>
                </a:moveTo>
                <a:cubicBezTo>
                  <a:pt x="185297" y="100705"/>
                  <a:pt x="177727" y="84254"/>
                  <a:pt x="169184" y="72508"/>
                </a:cubicBezTo>
                <a:cubicBezTo>
                  <a:pt x="166950" y="69437"/>
                  <a:pt x="163500" y="67417"/>
                  <a:pt x="161128" y="64451"/>
                </a:cubicBezTo>
                <a:cubicBezTo>
                  <a:pt x="140807" y="39049"/>
                  <a:pt x="164465" y="63760"/>
                  <a:pt x="145015" y="44310"/>
                </a:cubicBezTo>
                <a:cubicBezTo>
                  <a:pt x="133607" y="10085"/>
                  <a:pt x="149516" y="51810"/>
                  <a:pt x="132931" y="24169"/>
                </a:cubicBezTo>
                <a:cubicBezTo>
                  <a:pt x="130746" y="20528"/>
                  <a:pt x="131087" y="15726"/>
                  <a:pt x="128902" y="12085"/>
                </a:cubicBezTo>
                <a:cubicBezTo>
                  <a:pt x="123371" y="2868"/>
                  <a:pt x="118269" y="3169"/>
                  <a:pt x="108761" y="0"/>
                </a:cubicBezTo>
                <a:cubicBezTo>
                  <a:pt x="102048" y="1343"/>
                  <a:pt x="95263" y="2367"/>
                  <a:pt x="88621" y="4028"/>
                </a:cubicBezTo>
                <a:cubicBezTo>
                  <a:pt x="84502" y="5058"/>
                  <a:pt x="79539" y="5054"/>
                  <a:pt x="76536" y="8057"/>
                </a:cubicBezTo>
                <a:cubicBezTo>
                  <a:pt x="73534" y="11059"/>
                  <a:pt x="75510" y="17139"/>
                  <a:pt x="72508" y="20141"/>
                </a:cubicBezTo>
                <a:cubicBezTo>
                  <a:pt x="65661" y="26988"/>
                  <a:pt x="48339" y="36254"/>
                  <a:pt x="48339" y="36254"/>
                </a:cubicBezTo>
                <a:cubicBezTo>
                  <a:pt x="41248" y="57523"/>
                  <a:pt x="46664" y="44809"/>
                  <a:pt x="28198" y="72508"/>
                </a:cubicBezTo>
                <a:lnTo>
                  <a:pt x="20141" y="84592"/>
                </a:lnTo>
                <a:lnTo>
                  <a:pt x="12085" y="108761"/>
                </a:lnTo>
                <a:cubicBezTo>
                  <a:pt x="10742" y="112789"/>
                  <a:pt x="11060" y="117844"/>
                  <a:pt x="8057" y="120846"/>
                </a:cubicBezTo>
                <a:lnTo>
                  <a:pt x="0" y="128902"/>
                </a:lnTo>
                <a:cubicBezTo>
                  <a:pt x="9352" y="194373"/>
                  <a:pt x="-2663" y="122274"/>
                  <a:pt x="12085" y="181269"/>
                </a:cubicBezTo>
                <a:cubicBezTo>
                  <a:pt x="12837" y="184279"/>
                  <a:pt x="17664" y="205338"/>
                  <a:pt x="20141" y="209466"/>
                </a:cubicBezTo>
                <a:cubicBezTo>
                  <a:pt x="23185" y="214539"/>
                  <a:pt x="35791" y="223583"/>
                  <a:pt x="40282" y="225579"/>
                </a:cubicBezTo>
                <a:cubicBezTo>
                  <a:pt x="48042" y="229028"/>
                  <a:pt x="64451" y="233635"/>
                  <a:pt x="64451" y="233635"/>
                </a:cubicBezTo>
                <a:cubicBezTo>
                  <a:pt x="68479" y="236321"/>
                  <a:pt x="72112" y="239726"/>
                  <a:pt x="76536" y="241692"/>
                </a:cubicBezTo>
                <a:cubicBezTo>
                  <a:pt x="102755" y="253345"/>
                  <a:pt x="113239" y="250887"/>
                  <a:pt x="145015" y="253776"/>
                </a:cubicBezTo>
                <a:cubicBezTo>
                  <a:pt x="151729" y="252433"/>
                  <a:pt x="158863" y="252445"/>
                  <a:pt x="165156" y="249748"/>
                </a:cubicBezTo>
                <a:cubicBezTo>
                  <a:pt x="168647" y="248252"/>
                  <a:pt x="169816" y="243390"/>
                  <a:pt x="173213" y="241692"/>
                </a:cubicBezTo>
                <a:cubicBezTo>
                  <a:pt x="203025" y="226786"/>
                  <a:pt x="189717" y="241377"/>
                  <a:pt x="209466" y="225579"/>
                </a:cubicBezTo>
                <a:cubicBezTo>
                  <a:pt x="212432" y="223207"/>
                  <a:pt x="214126" y="219221"/>
                  <a:pt x="217523" y="217523"/>
                </a:cubicBezTo>
                <a:cubicBezTo>
                  <a:pt x="225119" y="213725"/>
                  <a:pt x="241692" y="209466"/>
                  <a:pt x="241692" y="209466"/>
                </a:cubicBezTo>
                <a:cubicBezTo>
                  <a:pt x="247179" y="205808"/>
                  <a:pt x="258007" y="199730"/>
                  <a:pt x="261833" y="193354"/>
                </a:cubicBezTo>
                <a:cubicBezTo>
                  <a:pt x="264018" y="189713"/>
                  <a:pt x="264518" y="185297"/>
                  <a:pt x="265861" y="181269"/>
                </a:cubicBezTo>
                <a:cubicBezTo>
                  <a:pt x="264518" y="175898"/>
                  <a:pt x="264014" y="170245"/>
                  <a:pt x="261833" y="165156"/>
                </a:cubicBezTo>
                <a:cubicBezTo>
                  <a:pt x="258023" y="156267"/>
                  <a:pt x="252214" y="151510"/>
                  <a:pt x="245720" y="145015"/>
                </a:cubicBezTo>
                <a:cubicBezTo>
                  <a:pt x="244377" y="140987"/>
                  <a:pt x="244344" y="136246"/>
                  <a:pt x="241692" y="132931"/>
                </a:cubicBezTo>
                <a:cubicBezTo>
                  <a:pt x="236461" y="126392"/>
                  <a:pt x="225091" y="123008"/>
                  <a:pt x="217523" y="120846"/>
                </a:cubicBezTo>
                <a:cubicBezTo>
                  <a:pt x="200107" y="115870"/>
                  <a:pt x="201411" y="116817"/>
                  <a:pt x="193354" y="108761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 12">
            <a:extLst>
              <a:ext uri="{FF2B5EF4-FFF2-40B4-BE49-F238E27FC236}">
                <a16:creationId xmlns:a16="http://schemas.microsoft.com/office/drawing/2014/main" id="{95932032-E4B8-ED48-B729-DAFCEA8B760E}"/>
              </a:ext>
            </a:extLst>
          </p:cNvPr>
          <p:cNvSpPr/>
          <p:nvPr/>
        </p:nvSpPr>
        <p:spPr>
          <a:xfrm>
            <a:off x="4676733" y="2715003"/>
            <a:ext cx="153071" cy="213494"/>
          </a:xfrm>
          <a:custGeom>
            <a:avLst/>
            <a:gdLst>
              <a:gd name="connsiteX0" fmla="*/ 28197 w 153071"/>
              <a:gd name="connsiteY0" fmla="*/ 8056 h 213494"/>
              <a:gd name="connsiteX1" fmla="*/ 0 w 153071"/>
              <a:gd name="connsiteY1" fmla="*/ 100704 h 213494"/>
              <a:gd name="connsiteX2" fmla="*/ 4028 w 153071"/>
              <a:gd name="connsiteY2" fmla="*/ 132930 h 213494"/>
              <a:gd name="connsiteX3" fmla="*/ 32226 w 153071"/>
              <a:gd name="connsiteY3" fmla="*/ 153071 h 213494"/>
              <a:gd name="connsiteX4" fmla="*/ 52367 w 153071"/>
              <a:gd name="connsiteY4" fmla="*/ 173212 h 213494"/>
              <a:gd name="connsiteX5" fmla="*/ 72508 w 153071"/>
              <a:gd name="connsiteY5" fmla="*/ 193353 h 213494"/>
              <a:gd name="connsiteX6" fmla="*/ 84592 w 153071"/>
              <a:gd name="connsiteY6" fmla="*/ 205438 h 213494"/>
              <a:gd name="connsiteX7" fmla="*/ 96677 w 153071"/>
              <a:gd name="connsiteY7" fmla="*/ 213494 h 213494"/>
              <a:gd name="connsiteX8" fmla="*/ 120846 w 153071"/>
              <a:gd name="connsiteY8" fmla="*/ 205438 h 213494"/>
              <a:gd name="connsiteX9" fmla="*/ 132930 w 153071"/>
              <a:gd name="connsiteY9" fmla="*/ 201409 h 213494"/>
              <a:gd name="connsiteX10" fmla="*/ 149043 w 153071"/>
              <a:gd name="connsiteY10" fmla="*/ 181268 h 213494"/>
              <a:gd name="connsiteX11" fmla="*/ 153071 w 153071"/>
              <a:gd name="connsiteY11" fmla="*/ 169184 h 213494"/>
              <a:gd name="connsiteX12" fmla="*/ 149043 w 153071"/>
              <a:gd name="connsiteY12" fmla="*/ 157099 h 213494"/>
              <a:gd name="connsiteX13" fmla="*/ 140987 w 153071"/>
              <a:gd name="connsiteY13" fmla="*/ 145015 h 213494"/>
              <a:gd name="connsiteX14" fmla="*/ 136959 w 153071"/>
              <a:gd name="connsiteY14" fmla="*/ 84592 h 213494"/>
              <a:gd name="connsiteX15" fmla="*/ 116818 w 153071"/>
              <a:gd name="connsiteY15" fmla="*/ 48338 h 213494"/>
              <a:gd name="connsiteX16" fmla="*/ 108761 w 153071"/>
              <a:gd name="connsiteY16" fmla="*/ 24169 h 213494"/>
              <a:gd name="connsiteX17" fmla="*/ 104733 w 153071"/>
              <a:gd name="connsiteY17" fmla="*/ 12084 h 213494"/>
              <a:gd name="connsiteX18" fmla="*/ 96677 w 153071"/>
              <a:gd name="connsiteY18" fmla="*/ 0 h 213494"/>
              <a:gd name="connsiteX19" fmla="*/ 52367 w 153071"/>
              <a:gd name="connsiteY19" fmla="*/ 4028 h 213494"/>
              <a:gd name="connsiteX20" fmla="*/ 44310 w 153071"/>
              <a:gd name="connsiteY20" fmla="*/ 12084 h 213494"/>
              <a:gd name="connsiteX21" fmla="*/ 20141 w 153071"/>
              <a:gd name="connsiteY21" fmla="*/ 20141 h 213494"/>
              <a:gd name="connsiteX22" fmla="*/ 28197 w 153071"/>
              <a:gd name="connsiteY22" fmla="*/ 8056 h 21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3071" h="213494">
                <a:moveTo>
                  <a:pt x="28197" y="8056"/>
                </a:moveTo>
                <a:cubicBezTo>
                  <a:pt x="2361" y="89871"/>
                  <a:pt x="10517" y="58637"/>
                  <a:pt x="0" y="100704"/>
                </a:cubicBezTo>
                <a:cubicBezTo>
                  <a:pt x="1343" y="111446"/>
                  <a:pt x="-136" y="122937"/>
                  <a:pt x="4028" y="132930"/>
                </a:cubicBezTo>
                <a:cubicBezTo>
                  <a:pt x="10194" y="147729"/>
                  <a:pt x="20174" y="149054"/>
                  <a:pt x="32226" y="153071"/>
                </a:cubicBezTo>
                <a:cubicBezTo>
                  <a:pt x="48338" y="177241"/>
                  <a:pt x="30883" y="154414"/>
                  <a:pt x="52367" y="173212"/>
                </a:cubicBezTo>
                <a:cubicBezTo>
                  <a:pt x="59512" y="179464"/>
                  <a:pt x="65794" y="186639"/>
                  <a:pt x="72508" y="193353"/>
                </a:cubicBezTo>
                <a:cubicBezTo>
                  <a:pt x="76536" y="197381"/>
                  <a:pt x="79852" y="202278"/>
                  <a:pt x="84592" y="205438"/>
                </a:cubicBezTo>
                <a:lnTo>
                  <a:pt x="96677" y="213494"/>
                </a:lnTo>
                <a:lnTo>
                  <a:pt x="120846" y="205438"/>
                </a:lnTo>
                <a:lnTo>
                  <a:pt x="132930" y="201409"/>
                </a:lnTo>
                <a:cubicBezTo>
                  <a:pt x="140426" y="193914"/>
                  <a:pt x="143960" y="191434"/>
                  <a:pt x="149043" y="181268"/>
                </a:cubicBezTo>
                <a:cubicBezTo>
                  <a:pt x="150942" y="177470"/>
                  <a:pt x="151728" y="173212"/>
                  <a:pt x="153071" y="169184"/>
                </a:cubicBezTo>
                <a:cubicBezTo>
                  <a:pt x="151728" y="165156"/>
                  <a:pt x="150942" y="160897"/>
                  <a:pt x="149043" y="157099"/>
                </a:cubicBezTo>
                <a:cubicBezTo>
                  <a:pt x="146878" y="152769"/>
                  <a:pt x="141783" y="149790"/>
                  <a:pt x="140987" y="145015"/>
                </a:cubicBezTo>
                <a:cubicBezTo>
                  <a:pt x="137669" y="125104"/>
                  <a:pt x="139188" y="104654"/>
                  <a:pt x="136959" y="84592"/>
                </a:cubicBezTo>
                <a:cubicBezTo>
                  <a:pt x="134935" y="66376"/>
                  <a:pt x="123731" y="69076"/>
                  <a:pt x="116818" y="48338"/>
                </a:cubicBezTo>
                <a:lnTo>
                  <a:pt x="108761" y="24169"/>
                </a:lnTo>
                <a:cubicBezTo>
                  <a:pt x="107418" y="20141"/>
                  <a:pt x="107088" y="15617"/>
                  <a:pt x="104733" y="12084"/>
                </a:cubicBezTo>
                <a:lnTo>
                  <a:pt x="96677" y="0"/>
                </a:lnTo>
                <a:cubicBezTo>
                  <a:pt x="81907" y="1343"/>
                  <a:pt x="66818" y="693"/>
                  <a:pt x="52367" y="4028"/>
                </a:cubicBezTo>
                <a:cubicBezTo>
                  <a:pt x="48666" y="4882"/>
                  <a:pt x="47707" y="10386"/>
                  <a:pt x="44310" y="12084"/>
                </a:cubicBezTo>
                <a:cubicBezTo>
                  <a:pt x="36714" y="15882"/>
                  <a:pt x="20141" y="20141"/>
                  <a:pt x="20141" y="20141"/>
                </a:cubicBezTo>
                <a:lnTo>
                  <a:pt x="28197" y="8056"/>
                </a:ln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D8492A"/>
              </a:solidFill>
            </a:endParaRPr>
          </a:p>
        </p:txBody>
      </p:sp>
      <p:sp>
        <p:nvSpPr>
          <p:cNvPr id="14" name="Frihandsfigur 13">
            <a:extLst>
              <a:ext uri="{FF2B5EF4-FFF2-40B4-BE49-F238E27FC236}">
                <a16:creationId xmlns:a16="http://schemas.microsoft.com/office/drawing/2014/main" id="{A7C59E25-EE3D-EE44-8162-4817D88E4ADD}"/>
              </a:ext>
            </a:extLst>
          </p:cNvPr>
          <p:cNvSpPr/>
          <p:nvPr/>
        </p:nvSpPr>
        <p:spPr>
          <a:xfrm>
            <a:off x="4586652" y="2717887"/>
            <a:ext cx="110911" cy="117961"/>
          </a:xfrm>
          <a:custGeom>
            <a:avLst/>
            <a:gdLst>
              <a:gd name="connsiteX0" fmla="*/ 106194 w 110911"/>
              <a:gd name="connsiteY0" fmla="*/ 9200 h 117961"/>
              <a:gd name="connsiteX1" fmla="*/ 9517 w 110911"/>
              <a:gd name="connsiteY1" fmla="*/ 5172 h 117961"/>
              <a:gd name="connsiteX2" fmla="*/ 5489 w 110911"/>
              <a:gd name="connsiteY2" fmla="*/ 21285 h 117961"/>
              <a:gd name="connsiteX3" fmla="*/ 1461 w 110911"/>
              <a:gd name="connsiteY3" fmla="*/ 33369 h 117961"/>
              <a:gd name="connsiteX4" fmla="*/ 13545 w 110911"/>
              <a:gd name="connsiteY4" fmla="*/ 113933 h 117961"/>
              <a:gd name="connsiteX5" fmla="*/ 25630 w 110911"/>
              <a:gd name="connsiteY5" fmla="*/ 117961 h 117961"/>
              <a:gd name="connsiteX6" fmla="*/ 37715 w 110911"/>
              <a:gd name="connsiteY6" fmla="*/ 113933 h 117961"/>
              <a:gd name="connsiteX7" fmla="*/ 49799 w 110911"/>
              <a:gd name="connsiteY7" fmla="*/ 105877 h 117961"/>
              <a:gd name="connsiteX8" fmla="*/ 86053 w 110911"/>
              <a:gd name="connsiteY8" fmla="*/ 101849 h 117961"/>
              <a:gd name="connsiteX9" fmla="*/ 82025 w 110911"/>
              <a:gd name="connsiteY9" fmla="*/ 73651 h 117961"/>
              <a:gd name="connsiteX10" fmla="*/ 82025 w 110911"/>
              <a:gd name="connsiteY10" fmla="*/ 49482 h 117961"/>
              <a:gd name="connsiteX11" fmla="*/ 94109 w 110911"/>
              <a:gd name="connsiteY11" fmla="*/ 41426 h 117961"/>
              <a:gd name="connsiteX12" fmla="*/ 106194 w 110911"/>
              <a:gd name="connsiteY12" fmla="*/ 9200 h 1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911" h="117961">
                <a:moveTo>
                  <a:pt x="106194" y="9200"/>
                </a:moveTo>
                <a:cubicBezTo>
                  <a:pt x="92095" y="3158"/>
                  <a:pt x="29246" y="-5789"/>
                  <a:pt x="9517" y="5172"/>
                </a:cubicBezTo>
                <a:cubicBezTo>
                  <a:pt x="4677" y="7861"/>
                  <a:pt x="7010" y="15962"/>
                  <a:pt x="5489" y="21285"/>
                </a:cubicBezTo>
                <a:cubicBezTo>
                  <a:pt x="4323" y="25368"/>
                  <a:pt x="2804" y="29341"/>
                  <a:pt x="1461" y="33369"/>
                </a:cubicBezTo>
                <a:cubicBezTo>
                  <a:pt x="1540" y="34718"/>
                  <a:pt x="-6299" y="98059"/>
                  <a:pt x="13545" y="113933"/>
                </a:cubicBezTo>
                <a:cubicBezTo>
                  <a:pt x="16861" y="116586"/>
                  <a:pt x="21602" y="116618"/>
                  <a:pt x="25630" y="117961"/>
                </a:cubicBezTo>
                <a:cubicBezTo>
                  <a:pt x="29658" y="116618"/>
                  <a:pt x="33917" y="115832"/>
                  <a:pt x="37715" y="113933"/>
                </a:cubicBezTo>
                <a:cubicBezTo>
                  <a:pt x="42045" y="111768"/>
                  <a:pt x="45102" y="107051"/>
                  <a:pt x="49799" y="105877"/>
                </a:cubicBezTo>
                <a:cubicBezTo>
                  <a:pt x="61595" y="102928"/>
                  <a:pt x="73968" y="103192"/>
                  <a:pt x="86053" y="101849"/>
                </a:cubicBezTo>
                <a:cubicBezTo>
                  <a:pt x="84710" y="92450"/>
                  <a:pt x="83887" y="82961"/>
                  <a:pt x="82025" y="73651"/>
                </a:cubicBezTo>
                <a:cubicBezTo>
                  <a:pt x="79876" y="62907"/>
                  <a:pt x="73430" y="60226"/>
                  <a:pt x="82025" y="49482"/>
                </a:cubicBezTo>
                <a:cubicBezTo>
                  <a:pt x="85049" y="45702"/>
                  <a:pt x="90081" y="44111"/>
                  <a:pt x="94109" y="41426"/>
                </a:cubicBezTo>
                <a:cubicBezTo>
                  <a:pt x="98737" y="27540"/>
                  <a:pt x="120293" y="15242"/>
                  <a:pt x="106194" y="9200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ihandsfigur 14">
            <a:extLst>
              <a:ext uri="{FF2B5EF4-FFF2-40B4-BE49-F238E27FC236}">
                <a16:creationId xmlns:a16="http://schemas.microsoft.com/office/drawing/2014/main" id="{11428C85-0196-BC4B-8FD4-E3D22B781A35}"/>
              </a:ext>
            </a:extLst>
          </p:cNvPr>
          <p:cNvSpPr/>
          <p:nvPr/>
        </p:nvSpPr>
        <p:spPr>
          <a:xfrm>
            <a:off x="4228408" y="2743374"/>
            <a:ext cx="128901" cy="193179"/>
          </a:xfrm>
          <a:custGeom>
            <a:avLst/>
            <a:gdLst>
              <a:gd name="connsiteX0" fmla="*/ 122041 w 128901"/>
              <a:gd name="connsiteY0" fmla="*/ 3854 h 193179"/>
              <a:gd name="connsiteX1" fmla="*/ 37449 w 128901"/>
              <a:gd name="connsiteY1" fmla="*/ 32052 h 193179"/>
              <a:gd name="connsiteX2" fmla="*/ 37449 w 128901"/>
              <a:gd name="connsiteY2" fmla="*/ 76362 h 193179"/>
              <a:gd name="connsiteX3" fmla="*/ 45506 w 128901"/>
              <a:gd name="connsiteY3" fmla="*/ 100531 h 193179"/>
              <a:gd name="connsiteX4" fmla="*/ 17308 w 128901"/>
              <a:gd name="connsiteY4" fmla="*/ 120672 h 193179"/>
              <a:gd name="connsiteX5" fmla="*/ 5224 w 128901"/>
              <a:gd name="connsiteY5" fmla="*/ 193179 h 193179"/>
              <a:gd name="connsiteX6" fmla="*/ 57590 w 128901"/>
              <a:gd name="connsiteY6" fmla="*/ 189151 h 193179"/>
              <a:gd name="connsiteX7" fmla="*/ 69675 w 128901"/>
              <a:gd name="connsiteY7" fmla="*/ 181095 h 193179"/>
              <a:gd name="connsiteX8" fmla="*/ 81759 w 128901"/>
              <a:gd name="connsiteY8" fmla="*/ 177067 h 193179"/>
              <a:gd name="connsiteX9" fmla="*/ 89816 w 128901"/>
              <a:gd name="connsiteY9" fmla="*/ 169010 h 193179"/>
              <a:gd name="connsiteX10" fmla="*/ 97872 w 128901"/>
              <a:gd name="connsiteY10" fmla="*/ 136785 h 193179"/>
              <a:gd name="connsiteX11" fmla="*/ 113985 w 128901"/>
              <a:gd name="connsiteY11" fmla="*/ 116644 h 193179"/>
              <a:gd name="connsiteX12" fmla="*/ 122041 w 128901"/>
              <a:gd name="connsiteY12" fmla="*/ 3854 h 19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901" h="193179">
                <a:moveTo>
                  <a:pt x="122041" y="3854"/>
                </a:moveTo>
                <a:cubicBezTo>
                  <a:pt x="109285" y="-10245"/>
                  <a:pt x="63542" y="17819"/>
                  <a:pt x="37449" y="32052"/>
                </a:cubicBezTo>
                <a:cubicBezTo>
                  <a:pt x="28203" y="37095"/>
                  <a:pt x="36609" y="73004"/>
                  <a:pt x="37449" y="76362"/>
                </a:cubicBezTo>
                <a:cubicBezTo>
                  <a:pt x="39509" y="84601"/>
                  <a:pt x="45506" y="100531"/>
                  <a:pt x="45506" y="100531"/>
                </a:cubicBezTo>
                <a:cubicBezTo>
                  <a:pt x="26390" y="119647"/>
                  <a:pt x="36599" y="114242"/>
                  <a:pt x="17308" y="120672"/>
                </a:cubicBezTo>
                <a:cubicBezTo>
                  <a:pt x="-7772" y="158294"/>
                  <a:pt x="392" y="135192"/>
                  <a:pt x="5224" y="193179"/>
                </a:cubicBezTo>
                <a:cubicBezTo>
                  <a:pt x="22679" y="191836"/>
                  <a:pt x="40383" y="192377"/>
                  <a:pt x="57590" y="189151"/>
                </a:cubicBezTo>
                <a:cubicBezTo>
                  <a:pt x="62348" y="188259"/>
                  <a:pt x="65345" y="183260"/>
                  <a:pt x="69675" y="181095"/>
                </a:cubicBezTo>
                <a:cubicBezTo>
                  <a:pt x="73473" y="179196"/>
                  <a:pt x="77731" y="178410"/>
                  <a:pt x="81759" y="177067"/>
                </a:cubicBezTo>
                <a:cubicBezTo>
                  <a:pt x="84445" y="174381"/>
                  <a:pt x="88405" y="172536"/>
                  <a:pt x="89816" y="169010"/>
                </a:cubicBezTo>
                <a:cubicBezTo>
                  <a:pt x="93928" y="158730"/>
                  <a:pt x="90043" y="144614"/>
                  <a:pt x="97872" y="136785"/>
                </a:cubicBezTo>
                <a:cubicBezTo>
                  <a:pt x="109352" y="125305"/>
                  <a:pt x="103822" y="131888"/>
                  <a:pt x="113985" y="116644"/>
                </a:cubicBezTo>
                <a:cubicBezTo>
                  <a:pt x="128410" y="73367"/>
                  <a:pt x="134797" y="17953"/>
                  <a:pt x="122041" y="3854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Frihandsfigur 15">
            <a:extLst>
              <a:ext uri="{FF2B5EF4-FFF2-40B4-BE49-F238E27FC236}">
                <a16:creationId xmlns:a16="http://schemas.microsoft.com/office/drawing/2014/main" id="{FD97135B-E857-FC48-818D-03A5DDDD7B4B}"/>
              </a:ext>
            </a:extLst>
          </p:cNvPr>
          <p:cNvSpPr/>
          <p:nvPr/>
        </p:nvSpPr>
        <p:spPr>
          <a:xfrm>
            <a:off x="4697563" y="2388717"/>
            <a:ext cx="100066" cy="132547"/>
          </a:xfrm>
          <a:custGeom>
            <a:avLst/>
            <a:gdLst>
              <a:gd name="connsiteX0" fmla="*/ 149044 w 165157"/>
              <a:gd name="connsiteY0" fmla="*/ 149043 h 149112"/>
              <a:gd name="connsiteX1" fmla="*/ 165157 w 165157"/>
              <a:gd name="connsiteY1" fmla="*/ 116818 h 149112"/>
              <a:gd name="connsiteX2" fmla="*/ 153072 w 165157"/>
              <a:gd name="connsiteY2" fmla="*/ 88620 h 149112"/>
              <a:gd name="connsiteX3" fmla="*/ 140988 w 165157"/>
              <a:gd name="connsiteY3" fmla="*/ 84592 h 149112"/>
              <a:gd name="connsiteX4" fmla="*/ 128903 w 165157"/>
              <a:gd name="connsiteY4" fmla="*/ 76536 h 149112"/>
              <a:gd name="connsiteX5" fmla="*/ 120847 w 165157"/>
              <a:gd name="connsiteY5" fmla="*/ 68479 h 149112"/>
              <a:gd name="connsiteX6" fmla="*/ 108762 w 165157"/>
              <a:gd name="connsiteY6" fmla="*/ 64451 h 149112"/>
              <a:gd name="connsiteX7" fmla="*/ 100706 w 165157"/>
              <a:gd name="connsiteY7" fmla="*/ 52367 h 149112"/>
              <a:gd name="connsiteX8" fmla="*/ 80565 w 165157"/>
              <a:gd name="connsiteY8" fmla="*/ 36254 h 149112"/>
              <a:gd name="connsiteX9" fmla="*/ 68480 w 165157"/>
              <a:gd name="connsiteY9" fmla="*/ 32226 h 149112"/>
              <a:gd name="connsiteX10" fmla="*/ 44311 w 165157"/>
              <a:gd name="connsiteY10" fmla="*/ 20141 h 149112"/>
              <a:gd name="connsiteX11" fmla="*/ 32226 w 165157"/>
              <a:gd name="connsiteY11" fmla="*/ 12085 h 149112"/>
              <a:gd name="connsiteX12" fmla="*/ 24170 w 165157"/>
              <a:gd name="connsiteY12" fmla="*/ 4028 h 149112"/>
              <a:gd name="connsiteX13" fmla="*/ 12086 w 165157"/>
              <a:gd name="connsiteY13" fmla="*/ 0 h 149112"/>
              <a:gd name="connsiteX14" fmla="*/ 4029 w 165157"/>
              <a:gd name="connsiteY14" fmla="*/ 8056 h 149112"/>
              <a:gd name="connsiteX15" fmla="*/ 4029 w 165157"/>
              <a:gd name="connsiteY15" fmla="*/ 36254 h 149112"/>
              <a:gd name="connsiteX16" fmla="*/ 8057 w 165157"/>
              <a:gd name="connsiteY16" fmla="*/ 48338 h 149112"/>
              <a:gd name="connsiteX17" fmla="*/ 28198 w 165157"/>
              <a:gd name="connsiteY17" fmla="*/ 64451 h 149112"/>
              <a:gd name="connsiteX18" fmla="*/ 36255 w 165157"/>
              <a:gd name="connsiteY18" fmla="*/ 72508 h 149112"/>
              <a:gd name="connsiteX19" fmla="*/ 72508 w 165157"/>
              <a:gd name="connsiteY19" fmla="*/ 80564 h 149112"/>
              <a:gd name="connsiteX20" fmla="*/ 96678 w 165157"/>
              <a:gd name="connsiteY20" fmla="*/ 96677 h 149112"/>
              <a:gd name="connsiteX21" fmla="*/ 108762 w 165157"/>
              <a:gd name="connsiteY21" fmla="*/ 116818 h 149112"/>
              <a:gd name="connsiteX22" fmla="*/ 120847 w 165157"/>
              <a:gd name="connsiteY22" fmla="*/ 124874 h 149112"/>
              <a:gd name="connsiteX23" fmla="*/ 149044 w 165157"/>
              <a:gd name="connsiteY23" fmla="*/ 149043 h 14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5157" h="149112">
                <a:moveTo>
                  <a:pt x="149044" y="149043"/>
                </a:moveTo>
                <a:cubicBezTo>
                  <a:pt x="156429" y="147700"/>
                  <a:pt x="165157" y="125490"/>
                  <a:pt x="165157" y="116818"/>
                </a:cubicBezTo>
                <a:cubicBezTo>
                  <a:pt x="165157" y="105116"/>
                  <a:pt x="163323" y="94771"/>
                  <a:pt x="153072" y="88620"/>
                </a:cubicBezTo>
                <a:cubicBezTo>
                  <a:pt x="149431" y="86435"/>
                  <a:pt x="144786" y="86491"/>
                  <a:pt x="140988" y="84592"/>
                </a:cubicBezTo>
                <a:cubicBezTo>
                  <a:pt x="136658" y="82427"/>
                  <a:pt x="132683" y="79560"/>
                  <a:pt x="128903" y="76536"/>
                </a:cubicBezTo>
                <a:cubicBezTo>
                  <a:pt x="125937" y="74163"/>
                  <a:pt x="124104" y="70433"/>
                  <a:pt x="120847" y="68479"/>
                </a:cubicBezTo>
                <a:cubicBezTo>
                  <a:pt x="117206" y="66294"/>
                  <a:pt x="112790" y="65794"/>
                  <a:pt x="108762" y="64451"/>
                </a:cubicBezTo>
                <a:cubicBezTo>
                  <a:pt x="106077" y="60423"/>
                  <a:pt x="103730" y="56147"/>
                  <a:pt x="100706" y="52367"/>
                </a:cubicBezTo>
                <a:cubicBezTo>
                  <a:pt x="95710" y="46123"/>
                  <a:pt x="87544" y="39743"/>
                  <a:pt x="80565" y="36254"/>
                </a:cubicBezTo>
                <a:cubicBezTo>
                  <a:pt x="76767" y="34355"/>
                  <a:pt x="72508" y="33569"/>
                  <a:pt x="68480" y="32226"/>
                </a:cubicBezTo>
                <a:cubicBezTo>
                  <a:pt x="33864" y="9146"/>
                  <a:pt x="77653" y="36811"/>
                  <a:pt x="44311" y="20141"/>
                </a:cubicBezTo>
                <a:cubicBezTo>
                  <a:pt x="39981" y="17976"/>
                  <a:pt x="36006" y="15109"/>
                  <a:pt x="32226" y="12085"/>
                </a:cubicBezTo>
                <a:cubicBezTo>
                  <a:pt x="29260" y="9712"/>
                  <a:pt x="27427" y="5982"/>
                  <a:pt x="24170" y="4028"/>
                </a:cubicBezTo>
                <a:cubicBezTo>
                  <a:pt x="20529" y="1843"/>
                  <a:pt x="16114" y="1343"/>
                  <a:pt x="12086" y="0"/>
                </a:cubicBezTo>
                <a:cubicBezTo>
                  <a:pt x="9400" y="2685"/>
                  <a:pt x="5983" y="4799"/>
                  <a:pt x="4029" y="8056"/>
                </a:cubicBezTo>
                <a:cubicBezTo>
                  <a:pt x="-2866" y="19547"/>
                  <a:pt x="426" y="23644"/>
                  <a:pt x="4029" y="36254"/>
                </a:cubicBezTo>
                <a:cubicBezTo>
                  <a:pt x="5195" y="40337"/>
                  <a:pt x="5872" y="44697"/>
                  <a:pt x="8057" y="48338"/>
                </a:cubicBezTo>
                <a:cubicBezTo>
                  <a:pt x="12547" y="55820"/>
                  <a:pt x="21864" y="59384"/>
                  <a:pt x="28198" y="64451"/>
                </a:cubicBezTo>
                <a:cubicBezTo>
                  <a:pt x="31164" y="66824"/>
                  <a:pt x="32998" y="70554"/>
                  <a:pt x="36255" y="72508"/>
                </a:cubicBezTo>
                <a:cubicBezTo>
                  <a:pt x="43883" y="77085"/>
                  <a:pt x="67628" y="79751"/>
                  <a:pt x="72508" y="80564"/>
                </a:cubicBezTo>
                <a:cubicBezTo>
                  <a:pt x="80565" y="85935"/>
                  <a:pt x="93616" y="87491"/>
                  <a:pt x="96678" y="96677"/>
                </a:cubicBezTo>
                <a:cubicBezTo>
                  <a:pt x="100782" y="108990"/>
                  <a:pt x="98710" y="108776"/>
                  <a:pt x="108762" y="116818"/>
                </a:cubicBezTo>
                <a:cubicBezTo>
                  <a:pt x="112542" y="119842"/>
                  <a:pt x="116314" y="123174"/>
                  <a:pt x="120847" y="124874"/>
                </a:cubicBezTo>
                <a:cubicBezTo>
                  <a:pt x="139315" y="131799"/>
                  <a:pt x="141659" y="150386"/>
                  <a:pt x="149044" y="149043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Frihandsfigur 16">
            <a:extLst>
              <a:ext uri="{FF2B5EF4-FFF2-40B4-BE49-F238E27FC236}">
                <a16:creationId xmlns:a16="http://schemas.microsoft.com/office/drawing/2014/main" id="{EB4FE0B5-6824-0E40-ADF8-CC28E5591592}"/>
              </a:ext>
            </a:extLst>
          </p:cNvPr>
          <p:cNvSpPr/>
          <p:nvPr/>
        </p:nvSpPr>
        <p:spPr>
          <a:xfrm>
            <a:off x="4414900" y="3013089"/>
            <a:ext cx="222210" cy="253776"/>
          </a:xfrm>
          <a:custGeom>
            <a:avLst/>
            <a:gdLst>
              <a:gd name="connsiteX0" fmla="*/ 221551 w 222210"/>
              <a:gd name="connsiteY0" fmla="*/ 140987 h 253776"/>
              <a:gd name="connsiteX1" fmla="*/ 217523 w 222210"/>
              <a:gd name="connsiteY1" fmla="*/ 60423 h 253776"/>
              <a:gd name="connsiteX2" fmla="*/ 193354 w 222210"/>
              <a:gd name="connsiteY2" fmla="*/ 12085 h 253776"/>
              <a:gd name="connsiteX3" fmla="*/ 185297 w 222210"/>
              <a:gd name="connsiteY3" fmla="*/ 4028 h 253776"/>
              <a:gd name="connsiteX4" fmla="*/ 173213 w 222210"/>
              <a:gd name="connsiteY4" fmla="*/ 0 h 253776"/>
              <a:gd name="connsiteX5" fmla="*/ 157100 w 222210"/>
              <a:gd name="connsiteY5" fmla="*/ 4028 h 253776"/>
              <a:gd name="connsiteX6" fmla="*/ 140987 w 222210"/>
              <a:gd name="connsiteY6" fmla="*/ 20141 h 253776"/>
              <a:gd name="connsiteX7" fmla="*/ 136959 w 222210"/>
              <a:gd name="connsiteY7" fmla="*/ 104733 h 253776"/>
              <a:gd name="connsiteX8" fmla="*/ 96677 w 222210"/>
              <a:gd name="connsiteY8" fmla="*/ 100705 h 253776"/>
              <a:gd name="connsiteX9" fmla="*/ 40282 w 222210"/>
              <a:gd name="connsiteY9" fmla="*/ 104733 h 253776"/>
              <a:gd name="connsiteX10" fmla="*/ 28198 w 222210"/>
              <a:gd name="connsiteY10" fmla="*/ 108761 h 253776"/>
              <a:gd name="connsiteX11" fmla="*/ 20141 w 222210"/>
              <a:gd name="connsiteY11" fmla="*/ 132930 h 253776"/>
              <a:gd name="connsiteX12" fmla="*/ 12085 w 222210"/>
              <a:gd name="connsiteY12" fmla="*/ 169184 h 253776"/>
              <a:gd name="connsiteX13" fmla="*/ 4029 w 222210"/>
              <a:gd name="connsiteY13" fmla="*/ 193353 h 253776"/>
              <a:gd name="connsiteX14" fmla="*/ 0 w 222210"/>
              <a:gd name="connsiteY14" fmla="*/ 205438 h 253776"/>
              <a:gd name="connsiteX15" fmla="*/ 16113 w 222210"/>
              <a:gd name="connsiteY15" fmla="*/ 249748 h 253776"/>
              <a:gd name="connsiteX16" fmla="*/ 28198 w 222210"/>
              <a:gd name="connsiteY16" fmla="*/ 253776 h 253776"/>
              <a:gd name="connsiteX17" fmla="*/ 52367 w 222210"/>
              <a:gd name="connsiteY17" fmla="*/ 249748 h 253776"/>
              <a:gd name="connsiteX18" fmla="*/ 76536 w 222210"/>
              <a:gd name="connsiteY18" fmla="*/ 241692 h 253776"/>
              <a:gd name="connsiteX19" fmla="*/ 92649 w 222210"/>
              <a:gd name="connsiteY19" fmla="*/ 237663 h 253776"/>
              <a:gd name="connsiteX20" fmla="*/ 128903 w 222210"/>
              <a:gd name="connsiteY20" fmla="*/ 225579 h 253776"/>
              <a:gd name="connsiteX21" fmla="*/ 140987 w 222210"/>
              <a:gd name="connsiteY21" fmla="*/ 221551 h 253776"/>
              <a:gd name="connsiteX22" fmla="*/ 157100 w 222210"/>
              <a:gd name="connsiteY22" fmla="*/ 205438 h 253776"/>
              <a:gd name="connsiteX23" fmla="*/ 205438 w 222210"/>
              <a:gd name="connsiteY23" fmla="*/ 185297 h 253776"/>
              <a:gd name="connsiteX24" fmla="*/ 221551 w 222210"/>
              <a:gd name="connsiteY24" fmla="*/ 140987 h 25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2210" h="253776">
                <a:moveTo>
                  <a:pt x="221551" y="140987"/>
                </a:moveTo>
                <a:cubicBezTo>
                  <a:pt x="223565" y="120175"/>
                  <a:pt x="220605" y="87134"/>
                  <a:pt x="217523" y="60423"/>
                </a:cubicBezTo>
                <a:cubicBezTo>
                  <a:pt x="215814" y="45608"/>
                  <a:pt x="203450" y="22181"/>
                  <a:pt x="193354" y="12085"/>
                </a:cubicBezTo>
                <a:cubicBezTo>
                  <a:pt x="190668" y="9399"/>
                  <a:pt x="188554" y="5982"/>
                  <a:pt x="185297" y="4028"/>
                </a:cubicBezTo>
                <a:cubicBezTo>
                  <a:pt x="181656" y="1843"/>
                  <a:pt x="177241" y="1343"/>
                  <a:pt x="173213" y="0"/>
                </a:cubicBezTo>
                <a:cubicBezTo>
                  <a:pt x="167842" y="1343"/>
                  <a:pt x="161795" y="1094"/>
                  <a:pt x="157100" y="4028"/>
                </a:cubicBezTo>
                <a:cubicBezTo>
                  <a:pt x="150659" y="8054"/>
                  <a:pt x="140987" y="20141"/>
                  <a:pt x="140987" y="20141"/>
                </a:cubicBezTo>
                <a:cubicBezTo>
                  <a:pt x="139644" y="48338"/>
                  <a:pt x="150563" y="79998"/>
                  <a:pt x="136959" y="104733"/>
                </a:cubicBezTo>
                <a:cubicBezTo>
                  <a:pt x="130456" y="116557"/>
                  <a:pt x="110171" y="100705"/>
                  <a:pt x="96677" y="100705"/>
                </a:cubicBezTo>
                <a:cubicBezTo>
                  <a:pt x="77831" y="100705"/>
                  <a:pt x="59080" y="103390"/>
                  <a:pt x="40282" y="104733"/>
                </a:cubicBezTo>
                <a:cubicBezTo>
                  <a:pt x="36254" y="106076"/>
                  <a:pt x="30666" y="105306"/>
                  <a:pt x="28198" y="108761"/>
                </a:cubicBezTo>
                <a:cubicBezTo>
                  <a:pt x="23262" y="115671"/>
                  <a:pt x="22827" y="124874"/>
                  <a:pt x="20141" y="132930"/>
                </a:cubicBezTo>
                <a:cubicBezTo>
                  <a:pt x="8620" y="167493"/>
                  <a:pt x="26257" y="112494"/>
                  <a:pt x="12085" y="169184"/>
                </a:cubicBezTo>
                <a:cubicBezTo>
                  <a:pt x="10025" y="177423"/>
                  <a:pt x="6714" y="185297"/>
                  <a:pt x="4029" y="193353"/>
                </a:cubicBezTo>
                <a:lnTo>
                  <a:pt x="0" y="205438"/>
                </a:lnTo>
                <a:cubicBezTo>
                  <a:pt x="3470" y="236662"/>
                  <a:pt x="-5652" y="238866"/>
                  <a:pt x="16113" y="249748"/>
                </a:cubicBezTo>
                <a:cubicBezTo>
                  <a:pt x="19911" y="251647"/>
                  <a:pt x="24170" y="252433"/>
                  <a:pt x="28198" y="253776"/>
                </a:cubicBezTo>
                <a:cubicBezTo>
                  <a:pt x="36254" y="252433"/>
                  <a:pt x="44443" y="251729"/>
                  <a:pt x="52367" y="249748"/>
                </a:cubicBezTo>
                <a:cubicBezTo>
                  <a:pt x="60606" y="247688"/>
                  <a:pt x="68298" y="243752"/>
                  <a:pt x="76536" y="241692"/>
                </a:cubicBezTo>
                <a:cubicBezTo>
                  <a:pt x="81907" y="240349"/>
                  <a:pt x="87346" y="239254"/>
                  <a:pt x="92649" y="237663"/>
                </a:cubicBezTo>
                <a:cubicBezTo>
                  <a:pt x="104850" y="234003"/>
                  <a:pt x="116818" y="229607"/>
                  <a:pt x="128903" y="225579"/>
                </a:cubicBezTo>
                <a:lnTo>
                  <a:pt x="140987" y="221551"/>
                </a:lnTo>
                <a:cubicBezTo>
                  <a:pt x="147823" y="201043"/>
                  <a:pt x="139522" y="215204"/>
                  <a:pt x="157100" y="205438"/>
                </a:cubicBezTo>
                <a:cubicBezTo>
                  <a:pt x="196913" y="183320"/>
                  <a:pt x="164254" y="192161"/>
                  <a:pt x="205438" y="185297"/>
                </a:cubicBezTo>
                <a:cubicBezTo>
                  <a:pt x="210316" y="170664"/>
                  <a:pt x="219537" y="161799"/>
                  <a:pt x="221551" y="140987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Frihandsfigur 17">
            <a:extLst>
              <a:ext uri="{FF2B5EF4-FFF2-40B4-BE49-F238E27FC236}">
                <a16:creationId xmlns:a16="http://schemas.microsoft.com/office/drawing/2014/main" id="{439A8F25-E438-6145-ABF5-E3CE06280080}"/>
              </a:ext>
            </a:extLst>
          </p:cNvPr>
          <p:cNvSpPr/>
          <p:nvPr/>
        </p:nvSpPr>
        <p:spPr>
          <a:xfrm>
            <a:off x="4493247" y="3165119"/>
            <a:ext cx="143204" cy="178334"/>
          </a:xfrm>
          <a:custGeom>
            <a:avLst/>
            <a:gdLst>
              <a:gd name="connsiteX0" fmla="*/ 2217 w 143204"/>
              <a:gd name="connsiteY0" fmla="*/ 113831 h 178334"/>
              <a:gd name="connsiteX1" fmla="*/ 22358 w 143204"/>
              <a:gd name="connsiteY1" fmla="*/ 170225 h 178334"/>
              <a:gd name="connsiteX2" fmla="*/ 46527 w 143204"/>
              <a:gd name="connsiteY2" fmla="*/ 174254 h 178334"/>
              <a:gd name="connsiteX3" fmla="*/ 70697 w 143204"/>
              <a:gd name="connsiteY3" fmla="*/ 170225 h 178334"/>
              <a:gd name="connsiteX4" fmla="*/ 86809 w 143204"/>
              <a:gd name="connsiteY4" fmla="*/ 166197 h 178334"/>
              <a:gd name="connsiteX5" fmla="*/ 106950 w 143204"/>
              <a:gd name="connsiteY5" fmla="*/ 162169 h 178334"/>
              <a:gd name="connsiteX6" fmla="*/ 110979 w 143204"/>
              <a:gd name="connsiteY6" fmla="*/ 142028 h 178334"/>
              <a:gd name="connsiteX7" fmla="*/ 115007 w 143204"/>
              <a:gd name="connsiteY7" fmla="*/ 117859 h 178334"/>
              <a:gd name="connsiteX8" fmla="*/ 127091 w 143204"/>
              <a:gd name="connsiteY8" fmla="*/ 109803 h 178334"/>
              <a:gd name="connsiteX9" fmla="*/ 135148 w 143204"/>
              <a:gd name="connsiteY9" fmla="*/ 85633 h 178334"/>
              <a:gd name="connsiteX10" fmla="*/ 143204 w 143204"/>
              <a:gd name="connsiteY10" fmla="*/ 49380 h 178334"/>
              <a:gd name="connsiteX11" fmla="*/ 139176 w 143204"/>
              <a:gd name="connsiteY11" fmla="*/ 21182 h 178334"/>
              <a:gd name="connsiteX12" fmla="*/ 135148 w 143204"/>
              <a:gd name="connsiteY12" fmla="*/ 1041 h 178334"/>
              <a:gd name="connsiteX13" fmla="*/ 119035 w 143204"/>
              <a:gd name="connsiteY13" fmla="*/ 5070 h 178334"/>
              <a:gd name="connsiteX14" fmla="*/ 82781 w 143204"/>
              <a:gd name="connsiteY14" fmla="*/ 21182 h 178334"/>
              <a:gd name="connsiteX15" fmla="*/ 70697 w 143204"/>
              <a:gd name="connsiteY15" fmla="*/ 25211 h 178334"/>
              <a:gd name="connsiteX16" fmla="*/ 62640 w 143204"/>
              <a:gd name="connsiteY16" fmla="*/ 33267 h 178334"/>
              <a:gd name="connsiteX17" fmla="*/ 38471 w 143204"/>
              <a:gd name="connsiteY17" fmla="*/ 41323 h 178334"/>
              <a:gd name="connsiteX18" fmla="*/ 30415 w 143204"/>
              <a:gd name="connsiteY18" fmla="*/ 49380 h 178334"/>
              <a:gd name="connsiteX19" fmla="*/ 18330 w 143204"/>
              <a:gd name="connsiteY19" fmla="*/ 53408 h 178334"/>
              <a:gd name="connsiteX20" fmla="*/ 6246 w 143204"/>
              <a:gd name="connsiteY20" fmla="*/ 61464 h 178334"/>
              <a:gd name="connsiteX21" fmla="*/ 2217 w 143204"/>
              <a:gd name="connsiteY21" fmla="*/ 113831 h 17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204" h="178334">
                <a:moveTo>
                  <a:pt x="2217" y="113831"/>
                </a:moveTo>
                <a:cubicBezTo>
                  <a:pt x="4902" y="131958"/>
                  <a:pt x="14357" y="151938"/>
                  <a:pt x="22358" y="170225"/>
                </a:cubicBezTo>
                <a:cubicBezTo>
                  <a:pt x="28411" y="184059"/>
                  <a:pt x="35357" y="176488"/>
                  <a:pt x="46527" y="174254"/>
                </a:cubicBezTo>
                <a:cubicBezTo>
                  <a:pt x="54536" y="172652"/>
                  <a:pt x="62688" y="171827"/>
                  <a:pt x="70697" y="170225"/>
                </a:cubicBezTo>
                <a:cubicBezTo>
                  <a:pt x="76125" y="169139"/>
                  <a:pt x="81405" y="167398"/>
                  <a:pt x="86809" y="166197"/>
                </a:cubicBezTo>
                <a:cubicBezTo>
                  <a:pt x="93493" y="164712"/>
                  <a:pt x="100236" y="163512"/>
                  <a:pt x="106950" y="162169"/>
                </a:cubicBezTo>
                <a:cubicBezTo>
                  <a:pt x="108293" y="155455"/>
                  <a:pt x="109754" y="148764"/>
                  <a:pt x="110979" y="142028"/>
                </a:cubicBezTo>
                <a:cubicBezTo>
                  <a:pt x="112440" y="133992"/>
                  <a:pt x="111354" y="125164"/>
                  <a:pt x="115007" y="117859"/>
                </a:cubicBezTo>
                <a:cubicBezTo>
                  <a:pt x="117172" y="113529"/>
                  <a:pt x="123063" y="112488"/>
                  <a:pt x="127091" y="109803"/>
                </a:cubicBezTo>
                <a:cubicBezTo>
                  <a:pt x="129777" y="101746"/>
                  <a:pt x="133483" y="93961"/>
                  <a:pt x="135148" y="85633"/>
                </a:cubicBezTo>
                <a:cubicBezTo>
                  <a:pt x="140262" y="60064"/>
                  <a:pt x="137515" y="72134"/>
                  <a:pt x="143204" y="49380"/>
                </a:cubicBezTo>
                <a:cubicBezTo>
                  <a:pt x="141861" y="39981"/>
                  <a:pt x="140737" y="30548"/>
                  <a:pt x="139176" y="21182"/>
                </a:cubicBezTo>
                <a:cubicBezTo>
                  <a:pt x="138050" y="14429"/>
                  <a:pt x="140494" y="5318"/>
                  <a:pt x="135148" y="1041"/>
                </a:cubicBezTo>
                <a:cubicBezTo>
                  <a:pt x="130825" y="-2417"/>
                  <a:pt x="124406" y="3727"/>
                  <a:pt x="119035" y="5070"/>
                </a:cubicBezTo>
                <a:cubicBezTo>
                  <a:pt x="99882" y="17837"/>
                  <a:pt x="111546" y="11593"/>
                  <a:pt x="82781" y="21182"/>
                </a:cubicBezTo>
                <a:lnTo>
                  <a:pt x="70697" y="25211"/>
                </a:lnTo>
                <a:cubicBezTo>
                  <a:pt x="68011" y="27896"/>
                  <a:pt x="66037" y="31569"/>
                  <a:pt x="62640" y="33267"/>
                </a:cubicBezTo>
                <a:cubicBezTo>
                  <a:pt x="55044" y="37065"/>
                  <a:pt x="38471" y="41323"/>
                  <a:pt x="38471" y="41323"/>
                </a:cubicBezTo>
                <a:cubicBezTo>
                  <a:pt x="35786" y="44009"/>
                  <a:pt x="33672" y="47426"/>
                  <a:pt x="30415" y="49380"/>
                </a:cubicBezTo>
                <a:cubicBezTo>
                  <a:pt x="26774" y="51565"/>
                  <a:pt x="22128" y="51509"/>
                  <a:pt x="18330" y="53408"/>
                </a:cubicBezTo>
                <a:cubicBezTo>
                  <a:pt x="14000" y="55573"/>
                  <a:pt x="10274" y="58779"/>
                  <a:pt x="6246" y="61464"/>
                </a:cubicBezTo>
                <a:cubicBezTo>
                  <a:pt x="-2236" y="86907"/>
                  <a:pt x="-468" y="95704"/>
                  <a:pt x="2217" y="113831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Frihandsfigur 18">
            <a:extLst>
              <a:ext uri="{FF2B5EF4-FFF2-40B4-BE49-F238E27FC236}">
                <a16:creationId xmlns:a16="http://schemas.microsoft.com/office/drawing/2014/main" id="{257D4A2F-7857-6B40-82C0-465901162FBB}"/>
              </a:ext>
            </a:extLst>
          </p:cNvPr>
          <p:cNvSpPr/>
          <p:nvPr/>
        </p:nvSpPr>
        <p:spPr>
          <a:xfrm>
            <a:off x="4043668" y="1135951"/>
            <a:ext cx="298851" cy="334340"/>
          </a:xfrm>
          <a:custGeom>
            <a:avLst/>
            <a:gdLst>
              <a:gd name="connsiteX0" fmla="*/ 117456 w 298851"/>
              <a:gd name="connsiteY0" fmla="*/ 302114 h 334340"/>
              <a:gd name="connsiteX1" fmla="*/ 85231 w 298851"/>
              <a:gd name="connsiteY1" fmla="*/ 318227 h 334340"/>
              <a:gd name="connsiteX2" fmla="*/ 69118 w 298851"/>
              <a:gd name="connsiteY2" fmla="*/ 334340 h 334340"/>
              <a:gd name="connsiteX3" fmla="*/ 12723 w 298851"/>
              <a:gd name="connsiteY3" fmla="*/ 322255 h 334340"/>
              <a:gd name="connsiteX4" fmla="*/ 639 w 298851"/>
              <a:gd name="connsiteY4" fmla="*/ 318227 h 334340"/>
              <a:gd name="connsiteX5" fmla="*/ 4667 w 298851"/>
              <a:gd name="connsiteY5" fmla="*/ 225579 h 334340"/>
              <a:gd name="connsiteX6" fmla="*/ 28836 w 298851"/>
              <a:gd name="connsiteY6" fmla="*/ 217522 h 334340"/>
              <a:gd name="connsiteX7" fmla="*/ 40921 w 298851"/>
              <a:gd name="connsiteY7" fmla="*/ 209466 h 334340"/>
              <a:gd name="connsiteX8" fmla="*/ 57033 w 298851"/>
              <a:gd name="connsiteY8" fmla="*/ 189325 h 334340"/>
              <a:gd name="connsiteX9" fmla="*/ 65090 w 298851"/>
              <a:gd name="connsiteY9" fmla="*/ 181268 h 334340"/>
              <a:gd name="connsiteX10" fmla="*/ 89259 w 298851"/>
              <a:gd name="connsiteY10" fmla="*/ 173212 h 334340"/>
              <a:gd name="connsiteX11" fmla="*/ 105372 w 298851"/>
              <a:gd name="connsiteY11" fmla="*/ 149043 h 334340"/>
              <a:gd name="connsiteX12" fmla="*/ 117456 w 298851"/>
              <a:gd name="connsiteY12" fmla="*/ 124874 h 334340"/>
              <a:gd name="connsiteX13" fmla="*/ 133569 w 298851"/>
              <a:gd name="connsiteY13" fmla="*/ 88620 h 334340"/>
              <a:gd name="connsiteX14" fmla="*/ 137597 w 298851"/>
              <a:gd name="connsiteY14" fmla="*/ 68479 h 334340"/>
              <a:gd name="connsiteX15" fmla="*/ 141625 w 298851"/>
              <a:gd name="connsiteY15" fmla="*/ 56394 h 334340"/>
              <a:gd name="connsiteX16" fmla="*/ 153710 w 298851"/>
              <a:gd name="connsiteY16" fmla="*/ 52366 h 334340"/>
              <a:gd name="connsiteX17" fmla="*/ 185936 w 298851"/>
              <a:gd name="connsiteY17" fmla="*/ 24169 h 334340"/>
              <a:gd name="connsiteX18" fmla="*/ 193992 w 298851"/>
              <a:gd name="connsiteY18" fmla="*/ 16112 h 334340"/>
              <a:gd name="connsiteX19" fmla="*/ 202048 w 298851"/>
              <a:gd name="connsiteY19" fmla="*/ 4028 h 334340"/>
              <a:gd name="connsiteX20" fmla="*/ 214133 w 298851"/>
              <a:gd name="connsiteY20" fmla="*/ 0 h 334340"/>
              <a:gd name="connsiteX21" fmla="*/ 238302 w 298851"/>
              <a:gd name="connsiteY21" fmla="*/ 4028 h 334340"/>
              <a:gd name="connsiteX22" fmla="*/ 250387 w 298851"/>
              <a:gd name="connsiteY22" fmla="*/ 8056 h 334340"/>
              <a:gd name="connsiteX23" fmla="*/ 270528 w 298851"/>
              <a:gd name="connsiteY23" fmla="*/ 12084 h 334340"/>
              <a:gd name="connsiteX24" fmla="*/ 294697 w 298851"/>
              <a:gd name="connsiteY24" fmla="*/ 20141 h 334340"/>
              <a:gd name="connsiteX25" fmla="*/ 298725 w 298851"/>
              <a:gd name="connsiteY25" fmla="*/ 32225 h 334340"/>
              <a:gd name="connsiteX26" fmla="*/ 290669 w 298851"/>
              <a:gd name="connsiteY26" fmla="*/ 40282 h 334340"/>
              <a:gd name="connsiteX27" fmla="*/ 278584 w 298851"/>
              <a:gd name="connsiteY27" fmla="*/ 60423 h 334340"/>
              <a:gd name="connsiteX28" fmla="*/ 254415 w 298851"/>
              <a:gd name="connsiteY28" fmla="*/ 68479 h 334340"/>
              <a:gd name="connsiteX29" fmla="*/ 250387 w 298851"/>
              <a:gd name="connsiteY29" fmla="*/ 80564 h 334340"/>
              <a:gd name="connsiteX30" fmla="*/ 214133 w 298851"/>
              <a:gd name="connsiteY30" fmla="*/ 68479 h 334340"/>
              <a:gd name="connsiteX31" fmla="*/ 206076 w 298851"/>
              <a:gd name="connsiteY31" fmla="*/ 60423 h 334340"/>
              <a:gd name="connsiteX32" fmla="*/ 193992 w 298851"/>
              <a:gd name="connsiteY32" fmla="*/ 56394 h 334340"/>
              <a:gd name="connsiteX33" fmla="*/ 173851 w 298851"/>
              <a:gd name="connsiteY33" fmla="*/ 72507 h 334340"/>
              <a:gd name="connsiteX34" fmla="*/ 149682 w 298851"/>
              <a:gd name="connsiteY34" fmla="*/ 100705 h 334340"/>
              <a:gd name="connsiteX35" fmla="*/ 141625 w 298851"/>
              <a:gd name="connsiteY35" fmla="*/ 124874 h 334340"/>
              <a:gd name="connsiteX36" fmla="*/ 137597 w 298851"/>
              <a:gd name="connsiteY36" fmla="*/ 140986 h 334340"/>
              <a:gd name="connsiteX37" fmla="*/ 129541 w 298851"/>
              <a:gd name="connsiteY37" fmla="*/ 153071 h 334340"/>
              <a:gd name="connsiteX38" fmla="*/ 125513 w 298851"/>
              <a:gd name="connsiteY38" fmla="*/ 165156 h 334340"/>
              <a:gd name="connsiteX39" fmla="*/ 117456 w 298851"/>
              <a:gd name="connsiteY39" fmla="*/ 205438 h 334340"/>
              <a:gd name="connsiteX40" fmla="*/ 113428 w 298851"/>
              <a:gd name="connsiteY40" fmla="*/ 233635 h 334340"/>
              <a:gd name="connsiteX41" fmla="*/ 109400 w 298851"/>
              <a:gd name="connsiteY41" fmla="*/ 265860 h 334340"/>
              <a:gd name="connsiteX42" fmla="*/ 117456 w 298851"/>
              <a:gd name="connsiteY42" fmla="*/ 302114 h 3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8851" h="334340">
                <a:moveTo>
                  <a:pt x="117456" y="302114"/>
                </a:moveTo>
                <a:cubicBezTo>
                  <a:pt x="113428" y="310842"/>
                  <a:pt x="95789" y="309177"/>
                  <a:pt x="85231" y="318227"/>
                </a:cubicBezTo>
                <a:cubicBezTo>
                  <a:pt x="79464" y="323170"/>
                  <a:pt x="69118" y="334340"/>
                  <a:pt x="69118" y="334340"/>
                </a:cubicBezTo>
                <a:cubicBezTo>
                  <a:pt x="28463" y="329258"/>
                  <a:pt x="47163" y="333736"/>
                  <a:pt x="12723" y="322255"/>
                </a:cubicBezTo>
                <a:lnTo>
                  <a:pt x="639" y="318227"/>
                </a:lnTo>
                <a:cubicBezTo>
                  <a:pt x="1982" y="287344"/>
                  <a:pt x="-3668" y="255346"/>
                  <a:pt x="4667" y="225579"/>
                </a:cubicBezTo>
                <a:cubicBezTo>
                  <a:pt x="6957" y="217401"/>
                  <a:pt x="21770" y="222232"/>
                  <a:pt x="28836" y="217522"/>
                </a:cubicBezTo>
                <a:lnTo>
                  <a:pt x="40921" y="209466"/>
                </a:lnTo>
                <a:cubicBezTo>
                  <a:pt x="47310" y="190298"/>
                  <a:pt x="40469" y="202576"/>
                  <a:pt x="57033" y="189325"/>
                </a:cubicBezTo>
                <a:cubicBezTo>
                  <a:pt x="59999" y="186952"/>
                  <a:pt x="61693" y="182967"/>
                  <a:pt x="65090" y="181268"/>
                </a:cubicBezTo>
                <a:cubicBezTo>
                  <a:pt x="72686" y="177470"/>
                  <a:pt x="89259" y="173212"/>
                  <a:pt x="89259" y="173212"/>
                </a:cubicBezTo>
                <a:cubicBezTo>
                  <a:pt x="94630" y="165156"/>
                  <a:pt x="102310" y="158229"/>
                  <a:pt x="105372" y="149043"/>
                </a:cubicBezTo>
                <a:cubicBezTo>
                  <a:pt x="110931" y="132365"/>
                  <a:pt x="107045" y="140491"/>
                  <a:pt x="117456" y="124874"/>
                </a:cubicBezTo>
                <a:cubicBezTo>
                  <a:pt x="127044" y="96112"/>
                  <a:pt x="120803" y="107771"/>
                  <a:pt x="133569" y="88620"/>
                </a:cubicBezTo>
                <a:cubicBezTo>
                  <a:pt x="134912" y="81906"/>
                  <a:pt x="135937" y="75121"/>
                  <a:pt x="137597" y="68479"/>
                </a:cubicBezTo>
                <a:cubicBezTo>
                  <a:pt x="138627" y="64360"/>
                  <a:pt x="138622" y="59397"/>
                  <a:pt x="141625" y="56394"/>
                </a:cubicBezTo>
                <a:cubicBezTo>
                  <a:pt x="144628" y="53391"/>
                  <a:pt x="149682" y="53709"/>
                  <a:pt x="153710" y="52366"/>
                </a:cubicBezTo>
                <a:cubicBezTo>
                  <a:pt x="203418" y="2658"/>
                  <a:pt x="152620" y="50822"/>
                  <a:pt x="185936" y="24169"/>
                </a:cubicBezTo>
                <a:cubicBezTo>
                  <a:pt x="188902" y="21796"/>
                  <a:pt x="191620" y="19078"/>
                  <a:pt x="193992" y="16112"/>
                </a:cubicBezTo>
                <a:cubicBezTo>
                  <a:pt x="197016" y="12332"/>
                  <a:pt x="198268" y="7052"/>
                  <a:pt x="202048" y="4028"/>
                </a:cubicBezTo>
                <a:cubicBezTo>
                  <a:pt x="205364" y="1375"/>
                  <a:pt x="210105" y="1343"/>
                  <a:pt x="214133" y="0"/>
                </a:cubicBezTo>
                <a:cubicBezTo>
                  <a:pt x="222189" y="1343"/>
                  <a:pt x="230329" y="2256"/>
                  <a:pt x="238302" y="4028"/>
                </a:cubicBezTo>
                <a:cubicBezTo>
                  <a:pt x="242447" y="4949"/>
                  <a:pt x="246268" y="7026"/>
                  <a:pt x="250387" y="8056"/>
                </a:cubicBezTo>
                <a:cubicBezTo>
                  <a:pt x="257029" y="9716"/>
                  <a:pt x="263923" y="10282"/>
                  <a:pt x="270528" y="12084"/>
                </a:cubicBezTo>
                <a:cubicBezTo>
                  <a:pt x="278721" y="14319"/>
                  <a:pt x="294697" y="20141"/>
                  <a:pt x="294697" y="20141"/>
                </a:cubicBezTo>
                <a:cubicBezTo>
                  <a:pt x="296040" y="24169"/>
                  <a:pt x="299558" y="28062"/>
                  <a:pt x="298725" y="32225"/>
                </a:cubicBezTo>
                <a:cubicBezTo>
                  <a:pt x="297980" y="35949"/>
                  <a:pt x="292623" y="37025"/>
                  <a:pt x="290669" y="40282"/>
                </a:cubicBezTo>
                <a:cubicBezTo>
                  <a:pt x="284764" y="50123"/>
                  <a:pt x="290246" y="54592"/>
                  <a:pt x="278584" y="60423"/>
                </a:cubicBezTo>
                <a:cubicBezTo>
                  <a:pt x="270988" y="64221"/>
                  <a:pt x="254415" y="68479"/>
                  <a:pt x="254415" y="68479"/>
                </a:cubicBezTo>
                <a:cubicBezTo>
                  <a:pt x="253072" y="72507"/>
                  <a:pt x="254470" y="79398"/>
                  <a:pt x="250387" y="80564"/>
                </a:cubicBezTo>
                <a:cubicBezTo>
                  <a:pt x="237414" y="84270"/>
                  <a:pt x="223546" y="76009"/>
                  <a:pt x="214133" y="68479"/>
                </a:cubicBezTo>
                <a:cubicBezTo>
                  <a:pt x="211167" y="66107"/>
                  <a:pt x="209333" y="62377"/>
                  <a:pt x="206076" y="60423"/>
                </a:cubicBezTo>
                <a:cubicBezTo>
                  <a:pt x="202435" y="58238"/>
                  <a:pt x="198020" y="57737"/>
                  <a:pt x="193992" y="56394"/>
                </a:cubicBezTo>
                <a:cubicBezTo>
                  <a:pt x="173661" y="63172"/>
                  <a:pt x="188427" y="55501"/>
                  <a:pt x="173851" y="72507"/>
                </a:cubicBezTo>
                <a:cubicBezTo>
                  <a:pt x="164633" y="83261"/>
                  <a:pt x="155374" y="87898"/>
                  <a:pt x="149682" y="100705"/>
                </a:cubicBezTo>
                <a:cubicBezTo>
                  <a:pt x="146233" y="108465"/>
                  <a:pt x="143685" y="116635"/>
                  <a:pt x="141625" y="124874"/>
                </a:cubicBezTo>
                <a:cubicBezTo>
                  <a:pt x="140282" y="130245"/>
                  <a:pt x="139778" y="135898"/>
                  <a:pt x="137597" y="140986"/>
                </a:cubicBezTo>
                <a:cubicBezTo>
                  <a:pt x="135690" y="145436"/>
                  <a:pt x="131706" y="148741"/>
                  <a:pt x="129541" y="153071"/>
                </a:cubicBezTo>
                <a:cubicBezTo>
                  <a:pt x="127642" y="156869"/>
                  <a:pt x="126680" y="161073"/>
                  <a:pt x="125513" y="165156"/>
                </a:cubicBezTo>
                <a:cubicBezTo>
                  <a:pt x="121060" y="180739"/>
                  <a:pt x="120096" y="188278"/>
                  <a:pt x="117456" y="205438"/>
                </a:cubicBezTo>
                <a:cubicBezTo>
                  <a:pt x="116012" y="214822"/>
                  <a:pt x="114683" y="224224"/>
                  <a:pt x="113428" y="233635"/>
                </a:cubicBezTo>
                <a:cubicBezTo>
                  <a:pt x="111997" y="244365"/>
                  <a:pt x="111180" y="255182"/>
                  <a:pt x="109400" y="265860"/>
                </a:cubicBezTo>
                <a:cubicBezTo>
                  <a:pt x="106280" y="284578"/>
                  <a:pt x="121484" y="293386"/>
                  <a:pt x="117456" y="302114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D8492A"/>
              </a:solidFill>
            </a:endParaRPr>
          </a:p>
        </p:txBody>
      </p:sp>
      <p:sp>
        <p:nvSpPr>
          <p:cNvPr id="21" name="Frihandsfigur 20">
            <a:extLst>
              <a:ext uri="{FF2B5EF4-FFF2-40B4-BE49-F238E27FC236}">
                <a16:creationId xmlns:a16="http://schemas.microsoft.com/office/drawing/2014/main" id="{BADDB7EB-61B2-3444-9173-4F0693538F4E}"/>
              </a:ext>
            </a:extLst>
          </p:cNvPr>
          <p:cNvSpPr/>
          <p:nvPr/>
        </p:nvSpPr>
        <p:spPr>
          <a:xfrm>
            <a:off x="4145011" y="1199900"/>
            <a:ext cx="154260" cy="322757"/>
          </a:xfrm>
          <a:custGeom>
            <a:avLst/>
            <a:gdLst>
              <a:gd name="connsiteX0" fmla="*/ 153072 w 154260"/>
              <a:gd name="connsiteY0" fmla="*/ 93150 h 322757"/>
              <a:gd name="connsiteX1" fmla="*/ 149044 w 154260"/>
              <a:gd name="connsiteY1" fmla="*/ 32727 h 322757"/>
              <a:gd name="connsiteX2" fmla="*/ 140987 w 154260"/>
              <a:gd name="connsiteY2" fmla="*/ 8558 h 322757"/>
              <a:gd name="connsiteX3" fmla="*/ 128903 w 154260"/>
              <a:gd name="connsiteY3" fmla="*/ 502 h 322757"/>
              <a:gd name="connsiteX4" fmla="*/ 56395 w 154260"/>
              <a:gd name="connsiteY4" fmla="*/ 4530 h 322757"/>
              <a:gd name="connsiteX5" fmla="*/ 48339 w 154260"/>
              <a:gd name="connsiteY5" fmla="*/ 28699 h 322757"/>
              <a:gd name="connsiteX6" fmla="*/ 36254 w 154260"/>
              <a:gd name="connsiteY6" fmla="*/ 64953 h 322757"/>
              <a:gd name="connsiteX7" fmla="*/ 32226 w 154260"/>
              <a:gd name="connsiteY7" fmla="*/ 77037 h 322757"/>
              <a:gd name="connsiteX8" fmla="*/ 24170 w 154260"/>
              <a:gd name="connsiteY8" fmla="*/ 85094 h 322757"/>
              <a:gd name="connsiteX9" fmla="*/ 12085 w 154260"/>
              <a:gd name="connsiteY9" fmla="*/ 121348 h 322757"/>
              <a:gd name="connsiteX10" fmla="*/ 8057 w 154260"/>
              <a:gd name="connsiteY10" fmla="*/ 133432 h 322757"/>
              <a:gd name="connsiteX11" fmla="*/ 0 w 154260"/>
              <a:gd name="connsiteY11" fmla="*/ 173714 h 322757"/>
              <a:gd name="connsiteX12" fmla="*/ 4029 w 154260"/>
              <a:gd name="connsiteY12" fmla="*/ 282475 h 322757"/>
              <a:gd name="connsiteX13" fmla="*/ 8057 w 154260"/>
              <a:gd name="connsiteY13" fmla="*/ 294560 h 322757"/>
              <a:gd name="connsiteX14" fmla="*/ 24170 w 154260"/>
              <a:gd name="connsiteY14" fmla="*/ 314701 h 322757"/>
              <a:gd name="connsiteX15" fmla="*/ 48339 w 154260"/>
              <a:gd name="connsiteY15" fmla="*/ 322757 h 322757"/>
              <a:gd name="connsiteX16" fmla="*/ 72508 w 154260"/>
              <a:gd name="connsiteY16" fmla="*/ 314701 h 322757"/>
              <a:gd name="connsiteX17" fmla="*/ 88621 w 154260"/>
              <a:gd name="connsiteY17" fmla="*/ 282475 h 322757"/>
              <a:gd name="connsiteX18" fmla="*/ 92649 w 154260"/>
              <a:gd name="connsiteY18" fmla="*/ 270391 h 322757"/>
              <a:gd name="connsiteX19" fmla="*/ 100705 w 154260"/>
              <a:gd name="connsiteY19" fmla="*/ 262334 h 322757"/>
              <a:gd name="connsiteX20" fmla="*/ 108762 w 154260"/>
              <a:gd name="connsiteY20" fmla="*/ 238165 h 322757"/>
              <a:gd name="connsiteX21" fmla="*/ 112790 w 154260"/>
              <a:gd name="connsiteY21" fmla="*/ 226081 h 322757"/>
              <a:gd name="connsiteX22" fmla="*/ 104733 w 154260"/>
              <a:gd name="connsiteY22" fmla="*/ 193855 h 322757"/>
              <a:gd name="connsiteX23" fmla="*/ 88621 w 154260"/>
              <a:gd name="connsiteY23" fmla="*/ 169686 h 322757"/>
              <a:gd name="connsiteX24" fmla="*/ 92649 w 154260"/>
              <a:gd name="connsiteY24" fmla="*/ 157601 h 322757"/>
              <a:gd name="connsiteX25" fmla="*/ 104733 w 154260"/>
              <a:gd name="connsiteY25" fmla="*/ 149545 h 322757"/>
              <a:gd name="connsiteX26" fmla="*/ 112790 w 154260"/>
              <a:gd name="connsiteY26" fmla="*/ 141489 h 322757"/>
              <a:gd name="connsiteX27" fmla="*/ 124874 w 154260"/>
              <a:gd name="connsiteY27" fmla="*/ 117319 h 322757"/>
              <a:gd name="connsiteX28" fmla="*/ 128903 w 154260"/>
              <a:gd name="connsiteY28" fmla="*/ 105235 h 322757"/>
              <a:gd name="connsiteX29" fmla="*/ 153072 w 154260"/>
              <a:gd name="connsiteY29" fmla="*/ 93150 h 32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4260" h="322757">
                <a:moveTo>
                  <a:pt x="153072" y="93150"/>
                </a:moveTo>
                <a:cubicBezTo>
                  <a:pt x="156429" y="81066"/>
                  <a:pt x="151899" y="52710"/>
                  <a:pt x="149044" y="32727"/>
                </a:cubicBezTo>
                <a:cubicBezTo>
                  <a:pt x="147843" y="24320"/>
                  <a:pt x="148053" y="13269"/>
                  <a:pt x="140987" y="8558"/>
                </a:cubicBezTo>
                <a:lnTo>
                  <a:pt x="128903" y="502"/>
                </a:lnTo>
                <a:cubicBezTo>
                  <a:pt x="104734" y="1845"/>
                  <a:pt x="79243" y="-3467"/>
                  <a:pt x="56395" y="4530"/>
                </a:cubicBezTo>
                <a:cubicBezTo>
                  <a:pt x="48380" y="7335"/>
                  <a:pt x="51024" y="20643"/>
                  <a:pt x="48339" y="28699"/>
                </a:cubicBezTo>
                <a:lnTo>
                  <a:pt x="36254" y="64953"/>
                </a:lnTo>
                <a:cubicBezTo>
                  <a:pt x="34911" y="68981"/>
                  <a:pt x="35228" y="74035"/>
                  <a:pt x="32226" y="77037"/>
                </a:cubicBezTo>
                <a:lnTo>
                  <a:pt x="24170" y="85094"/>
                </a:lnTo>
                <a:lnTo>
                  <a:pt x="12085" y="121348"/>
                </a:lnTo>
                <a:cubicBezTo>
                  <a:pt x="10742" y="125376"/>
                  <a:pt x="8890" y="129269"/>
                  <a:pt x="8057" y="133432"/>
                </a:cubicBezTo>
                <a:lnTo>
                  <a:pt x="0" y="173714"/>
                </a:lnTo>
                <a:cubicBezTo>
                  <a:pt x="1343" y="209968"/>
                  <a:pt x="1616" y="246277"/>
                  <a:pt x="4029" y="282475"/>
                </a:cubicBezTo>
                <a:cubicBezTo>
                  <a:pt x="4311" y="286712"/>
                  <a:pt x="6158" y="290762"/>
                  <a:pt x="8057" y="294560"/>
                </a:cubicBezTo>
                <a:cubicBezTo>
                  <a:pt x="9955" y="298355"/>
                  <a:pt x="19174" y="312203"/>
                  <a:pt x="24170" y="314701"/>
                </a:cubicBezTo>
                <a:cubicBezTo>
                  <a:pt x="31766" y="318499"/>
                  <a:pt x="48339" y="322757"/>
                  <a:pt x="48339" y="322757"/>
                </a:cubicBezTo>
                <a:cubicBezTo>
                  <a:pt x="56395" y="320072"/>
                  <a:pt x="69823" y="322757"/>
                  <a:pt x="72508" y="314701"/>
                </a:cubicBezTo>
                <a:cubicBezTo>
                  <a:pt x="81765" y="286929"/>
                  <a:pt x="74559" y="296537"/>
                  <a:pt x="88621" y="282475"/>
                </a:cubicBezTo>
                <a:cubicBezTo>
                  <a:pt x="89964" y="278447"/>
                  <a:pt x="90465" y="274032"/>
                  <a:pt x="92649" y="270391"/>
                </a:cubicBezTo>
                <a:cubicBezTo>
                  <a:pt x="94603" y="267134"/>
                  <a:pt x="99007" y="265731"/>
                  <a:pt x="100705" y="262334"/>
                </a:cubicBezTo>
                <a:cubicBezTo>
                  <a:pt x="104503" y="254738"/>
                  <a:pt x="106076" y="246221"/>
                  <a:pt x="108762" y="238165"/>
                </a:cubicBezTo>
                <a:lnTo>
                  <a:pt x="112790" y="226081"/>
                </a:lnTo>
                <a:cubicBezTo>
                  <a:pt x="111673" y="220495"/>
                  <a:pt x="108606" y="200826"/>
                  <a:pt x="104733" y="193855"/>
                </a:cubicBezTo>
                <a:cubicBezTo>
                  <a:pt x="100031" y="185391"/>
                  <a:pt x="88621" y="169686"/>
                  <a:pt x="88621" y="169686"/>
                </a:cubicBezTo>
                <a:cubicBezTo>
                  <a:pt x="89964" y="165658"/>
                  <a:pt x="89996" y="160917"/>
                  <a:pt x="92649" y="157601"/>
                </a:cubicBezTo>
                <a:cubicBezTo>
                  <a:pt x="95673" y="153821"/>
                  <a:pt x="100953" y="152569"/>
                  <a:pt x="104733" y="149545"/>
                </a:cubicBezTo>
                <a:cubicBezTo>
                  <a:pt x="107699" y="147173"/>
                  <a:pt x="110104" y="144174"/>
                  <a:pt x="112790" y="141489"/>
                </a:cubicBezTo>
                <a:cubicBezTo>
                  <a:pt x="122911" y="111123"/>
                  <a:pt x="109261" y="148544"/>
                  <a:pt x="124874" y="117319"/>
                </a:cubicBezTo>
                <a:cubicBezTo>
                  <a:pt x="126773" y="113521"/>
                  <a:pt x="125901" y="108237"/>
                  <a:pt x="128903" y="105235"/>
                </a:cubicBezTo>
                <a:cubicBezTo>
                  <a:pt x="130802" y="103336"/>
                  <a:pt x="149715" y="105234"/>
                  <a:pt x="153072" y="93150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Frihandsfigur 21">
            <a:extLst>
              <a:ext uri="{FF2B5EF4-FFF2-40B4-BE49-F238E27FC236}">
                <a16:creationId xmlns:a16="http://schemas.microsoft.com/office/drawing/2014/main" id="{652BB0B4-DA43-0F4A-A57E-F88A35904E12}"/>
              </a:ext>
            </a:extLst>
          </p:cNvPr>
          <p:cNvSpPr/>
          <p:nvPr/>
        </p:nvSpPr>
        <p:spPr>
          <a:xfrm>
            <a:off x="4280342" y="1175994"/>
            <a:ext cx="146643" cy="230085"/>
          </a:xfrm>
          <a:custGeom>
            <a:avLst/>
            <a:gdLst>
              <a:gd name="connsiteX0" fmla="*/ 86220 w 146643"/>
              <a:gd name="connsiteY0" fmla="*/ 239 h 230085"/>
              <a:gd name="connsiteX1" fmla="*/ 94277 w 146643"/>
              <a:gd name="connsiteY1" fmla="*/ 36492 h 230085"/>
              <a:gd name="connsiteX2" fmla="*/ 102333 w 146643"/>
              <a:gd name="connsiteY2" fmla="*/ 44549 h 230085"/>
              <a:gd name="connsiteX3" fmla="*/ 106361 w 146643"/>
              <a:gd name="connsiteY3" fmla="*/ 60662 h 230085"/>
              <a:gd name="connsiteX4" fmla="*/ 114417 w 146643"/>
              <a:gd name="connsiteY4" fmla="*/ 84831 h 230085"/>
              <a:gd name="connsiteX5" fmla="*/ 118446 w 146643"/>
              <a:gd name="connsiteY5" fmla="*/ 96915 h 230085"/>
              <a:gd name="connsiteX6" fmla="*/ 126502 w 146643"/>
              <a:gd name="connsiteY6" fmla="*/ 104972 h 230085"/>
              <a:gd name="connsiteX7" fmla="*/ 134558 w 146643"/>
              <a:gd name="connsiteY7" fmla="*/ 137197 h 230085"/>
              <a:gd name="connsiteX8" fmla="*/ 142615 w 146643"/>
              <a:gd name="connsiteY8" fmla="*/ 161366 h 230085"/>
              <a:gd name="connsiteX9" fmla="*/ 146643 w 146643"/>
              <a:gd name="connsiteY9" fmla="*/ 173451 h 230085"/>
              <a:gd name="connsiteX10" fmla="*/ 130530 w 146643"/>
              <a:gd name="connsiteY10" fmla="*/ 201648 h 230085"/>
              <a:gd name="connsiteX11" fmla="*/ 122474 w 146643"/>
              <a:gd name="connsiteY11" fmla="*/ 209705 h 230085"/>
              <a:gd name="connsiteX12" fmla="*/ 98305 w 146643"/>
              <a:gd name="connsiteY12" fmla="*/ 217761 h 230085"/>
              <a:gd name="connsiteX13" fmla="*/ 86220 w 146643"/>
              <a:gd name="connsiteY13" fmla="*/ 221789 h 230085"/>
              <a:gd name="connsiteX14" fmla="*/ 74136 w 146643"/>
              <a:gd name="connsiteY14" fmla="*/ 229846 h 230085"/>
              <a:gd name="connsiteX15" fmla="*/ 41910 w 146643"/>
              <a:gd name="connsiteY15" fmla="*/ 225817 h 230085"/>
              <a:gd name="connsiteX16" fmla="*/ 29825 w 146643"/>
              <a:gd name="connsiteY16" fmla="*/ 217761 h 230085"/>
              <a:gd name="connsiteX17" fmla="*/ 17741 w 146643"/>
              <a:gd name="connsiteY17" fmla="*/ 213733 h 230085"/>
              <a:gd name="connsiteX18" fmla="*/ 9684 w 146643"/>
              <a:gd name="connsiteY18" fmla="*/ 205676 h 230085"/>
              <a:gd name="connsiteX19" fmla="*/ 5656 w 146643"/>
              <a:gd name="connsiteY19" fmla="*/ 161366 h 230085"/>
              <a:gd name="connsiteX20" fmla="*/ 13713 w 146643"/>
              <a:gd name="connsiteY20" fmla="*/ 153310 h 230085"/>
              <a:gd name="connsiteX21" fmla="*/ 17741 w 146643"/>
              <a:gd name="connsiteY21" fmla="*/ 141225 h 230085"/>
              <a:gd name="connsiteX22" fmla="*/ 29825 w 146643"/>
              <a:gd name="connsiteY22" fmla="*/ 133169 h 230085"/>
              <a:gd name="connsiteX23" fmla="*/ 25797 w 146643"/>
              <a:gd name="connsiteY23" fmla="*/ 113028 h 230085"/>
              <a:gd name="connsiteX24" fmla="*/ 17741 w 146643"/>
              <a:gd name="connsiteY24" fmla="*/ 88859 h 230085"/>
              <a:gd name="connsiteX25" fmla="*/ 5656 w 146643"/>
              <a:gd name="connsiteY25" fmla="*/ 92887 h 230085"/>
              <a:gd name="connsiteX26" fmla="*/ 5656 w 146643"/>
              <a:gd name="connsiteY26" fmla="*/ 68718 h 230085"/>
              <a:gd name="connsiteX27" fmla="*/ 25797 w 146643"/>
              <a:gd name="connsiteY27" fmla="*/ 28436 h 230085"/>
              <a:gd name="connsiteX28" fmla="*/ 49966 w 146643"/>
              <a:gd name="connsiteY28" fmla="*/ 24408 h 230085"/>
              <a:gd name="connsiteX29" fmla="*/ 86220 w 146643"/>
              <a:gd name="connsiteY29" fmla="*/ 239 h 23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6643" h="230085">
                <a:moveTo>
                  <a:pt x="86220" y="239"/>
                </a:moveTo>
                <a:cubicBezTo>
                  <a:pt x="93605" y="2253"/>
                  <a:pt x="90046" y="24858"/>
                  <a:pt x="94277" y="36492"/>
                </a:cubicBezTo>
                <a:cubicBezTo>
                  <a:pt x="95575" y="40061"/>
                  <a:pt x="100635" y="41152"/>
                  <a:pt x="102333" y="44549"/>
                </a:cubicBezTo>
                <a:cubicBezTo>
                  <a:pt x="104809" y="49501"/>
                  <a:pt x="104770" y="55359"/>
                  <a:pt x="106361" y="60662"/>
                </a:cubicBezTo>
                <a:cubicBezTo>
                  <a:pt x="108801" y="68796"/>
                  <a:pt x="111731" y="76775"/>
                  <a:pt x="114417" y="84831"/>
                </a:cubicBezTo>
                <a:cubicBezTo>
                  <a:pt x="115760" y="88859"/>
                  <a:pt x="115444" y="93912"/>
                  <a:pt x="118446" y="96915"/>
                </a:cubicBezTo>
                <a:lnTo>
                  <a:pt x="126502" y="104972"/>
                </a:lnTo>
                <a:cubicBezTo>
                  <a:pt x="138727" y="141646"/>
                  <a:pt x="119971" y="83714"/>
                  <a:pt x="134558" y="137197"/>
                </a:cubicBezTo>
                <a:cubicBezTo>
                  <a:pt x="136793" y="145390"/>
                  <a:pt x="139929" y="153310"/>
                  <a:pt x="142615" y="161366"/>
                </a:cubicBezTo>
                <a:lnTo>
                  <a:pt x="146643" y="173451"/>
                </a:lnTo>
                <a:cubicBezTo>
                  <a:pt x="140867" y="202333"/>
                  <a:pt x="148877" y="186971"/>
                  <a:pt x="130530" y="201648"/>
                </a:cubicBezTo>
                <a:cubicBezTo>
                  <a:pt x="127564" y="204021"/>
                  <a:pt x="125871" y="208006"/>
                  <a:pt x="122474" y="209705"/>
                </a:cubicBezTo>
                <a:cubicBezTo>
                  <a:pt x="114878" y="213503"/>
                  <a:pt x="106361" y="215076"/>
                  <a:pt x="98305" y="217761"/>
                </a:cubicBezTo>
                <a:lnTo>
                  <a:pt x="86220" y="221789"/>
                </a:lnTo>
                <a:cubicBezTo>
                  <a:pt x="82192" y="224475"/>
                  <a:pt x="78957" y="229408"/>
                  <a:pt x="74136" y="229846"/>
                </a:cubicBezTo>
                <a:cubicBezTo>
                  <a:pt x="63355" y="230826"/>
                  <a:pt x="52354" y="228665"/>
                  <a:pt x="41910" y="225817"/>
                </a:cubicBezTo>
                <a:cubicBezTo>
                  <a:pt x="37239" y="224543"/>
                  <a:pt x="34155" y="219926"/>
                  <a:pt x="29825" y="217761"/>
                </a:cubicBezTo>
                <a:cubicBezTo>
                  <a:pt x="26027" y="215862"/>
                  <a:pt x="21769" y="215076"/>
                  <a:pt x="17741" y="213733"/>
                </a:cubicBezTo>
                <a:cubicBezTo>
                  <a:pt x="15055" y="211047"/>
                  <a:pt x="12057" y="208642"/>
                  <a:pt x="9684" y="205676"/>
                </a:cubicBezTo>
                <a:cubicBezTo>
                  <a:pt x="-3036" y="189776"/>
                  <a:pt x="-1971" y="186787"/>
                  <a:pt x="5656" y="161366"/>
                </a:cubicBezTo>
                <a:cubicBezTo>
                  <a:pt x="6747" y="157728"/>
                  <a:pt x="11027" y="155995"/>
                  <a:pt x="13713" y="153310"/>
                </a:cubicBezTo>
                <a:cubicBezTo>
                  <a:pt x="15056" y="149282"/>
                  <a:pt x="15088" y="144541"/>
                  <a:pt x="17741" y="141225"/>
                </a:cubicBezTo>
                <a:cubicBezTo>
                  <a:pt x="20765" y="137445"/>
                  <a:pt x="28495" y="137824"/>
                  <a:pt x="29825" y="133169"/>
                </a:cubicBezTo>
                <a:cubicBezTo>
                  <a:pt x="31706" y="126586"/>
                  <a:pt x="27598" y="119633"/>
                  <a:pt x="25797" y="113028"/>
                </a:cubicBezTo>
                <a:cubicBezTo>
                  <a:pt x="23563" y="104835"/>
                  <a:pt x="17741" y="88859"/>
                  <a:pt x="17741" y="88859"/>
                </a:cubicBezTo>
                <a:cubicBezTo>
                  <a:pt x="13713" y="90202"/>
                  <a:pt x="9454" y="94786"/>
                  <a:pt x="5656" y="92887"/>
                </a:cubicBezTo>
                <a:cubicBezTo>
                  <a:pt x="-3551" y="88283"/>
                  <a:pt x="4121" y="73322"/>
                  <a:pt x="5656" y="68718"/>
                </a:cubicBezTo>
                <a:cubicBezTo>
                  <a:pt x="12042" y="-1531"/>
                  <a:pt x="-5397" y="28436"/>
                  <a:pt x="25797" y="28436"/>
                </a:cubicBezTo>
                <a:cubicBezTo>
                  <a:pt x="33964" y="28436"/>
                  <a:pt x="41910" y="25751"/>
                  <a:pt x="49966" y="24408"/>
                </a:cubicBezTo>
                <a:cubicBezTo>
                  <a:pt x="60130" y="9163"/>
                  <a:pt x="78835" y="-1775"/>
                  <a:pt x="86220" y="239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Frihandsfigur 22">
            <a:extLst>
              <a:ext uri="{FF2B5EF4-FFF2-40B4-BE49-F238E27FC236}">
                <a16:creationId xmlns:a16="http://schemas.microsoft.com/office/drawing/2014/main" id="{AA2D42D3-F4C2-0A44-B035-E3EF81B726B6}"/>
              </a:ext>
            </a:extLst>
          </p:cNvPr>
          <p:cNvSpPr/>
          <p:nvPr/>
        </p:nvSpPr>
        <p:spPr>
          <a:xfrm>
            <a:off x="4068476" y="1500747"/>
            <a:ext cx="76535" cy="66220"/>
          </a:xfrm>
          <a:custGeom>
            <a:avLst/>
            <a:gdLst>
              <a:gd name="connsiteX0" fmla="*/ 28197 w 76535"/>
              <a:gd name="connsiteY0" fmla="*/ 5797 h 66220"/>
              <a:gd name="connsiteX1" fmla="*/ 52366 w 76535"/>
              <a:gd name="connsiteY1" fmla="*/ 9826 h 66220"/>
              <a:gd name="connsiteX2" fmla="*/ 68479 w 76535"/>
              <a:gd name="connsiteY2" fmla="*/ 13854 h 66220"/>
              <a:gd name="connsiteX3" fmla="*/ 76535 w 76535"/>
              <a:gd name="connsiteY3" fmla="*/ 38023 h 66220"/>
              <a:gd name="connsiteX4" fmla="*/ 72507 w 76535"/>
              <a:gd name="connsiteY4" fmla="*/ 54136 h 66220"/>
              <a:gd name="connsiteX5" fmla="*/ 48338 w 76535"/>
              <a:gd name="connsiteY5" fmla="*/ 66220 h 66220"/>
              <a:gd name="connsiteX6" fmla="*/ 28197 w 76535"/>
              <a:gd name="connsiteY6" fmla="*/ 62192 h 66220"/>
              <a:gd name="connsiteX7" fmla="*/ 16113 w 76535"/>
              <a:gd name="connsiteY7" fmla="*/ 54136 h 66220"/>
              <a:gd name="connsiteX8" fmla="*/ 0 w 76535"/>
              <a:gd name="connsiteY8" fmla="*/ 33995 h 66220"/>
              <a:gd name="connsiteX9" fmla="*/ 16113 w 76535"/>
              <a:gd name="connsiteY9" fmla="*/ 9826 h 66220"/>
              <a:gd name="connsiteX10" fmla="*/ 28197 w 76535"/>
              <a:gd name="connsiteY10" fmla="*/ 5797 h 6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35" h="66220">
                <a:moveTo>
                  <a:pt x="28197" y="5797"/>
                </a:moveTo>
                <a:cubicBezTo>
                  <a:pt x="34239" y="5797"/>
                  <a:pt x="44357" y="8224"/>
                  <a:pt x="52366" y="9826"/>
                </a:cubicBezTo>
                <a:cubicBezTo>
                  <a:pt x="57795" y="10912"/>
                  <a:pt x="64876" y="9651"/>
                  <a:pt x="68479" y="13854"/>
                </a:cubicBezTo>
                <a:cubicBezTo>
                  <a:pt x="74006" y="20302"/>
                  <a:pt x="76535" y="38023"/>
                  <a:pt x="76535" y="38023"/>
                </a:cubicBezTo>
                <a:cubicBezTo>
                  <a:pt x="75192" y="43394"/>
                  <a:pt x="75578" y="49529"/>
                  <a:pt x="72507" y="54136"/>
                </a:cubicBezTo>
                <a:cubicBezTo>
                  <a:pt x="68045" y="60829"/>
                  <a:pt x="55231" y="63922"/>
                  <a:pt x="48338" y="66220"/>
                </a:cubicBezTo>
                <a:cubicBezTo>
                  <a:pt x="41624" y="64877"/>
                  <a:pt x="34608" y="64596"/>
                  <a:pt x="28197" y="62192"/>
                </a:cubicBezTo>
                <a:cubicBezTo>
                  <a:pt x="23664" y="60492"/>
                  <a:pt x="19893" y="57160"/>
                  <a:pt x="16113" y="54136"/>
                </a:cubicBezTo>
                <a:cubicBezTo>
                  <a:pt x="7913" y="47576"/>
                  <a:pt x="5982" y="42968"/>
                  <a:pt x="0" y="33995"/>
                </a:cubicBezTo>
                <a:cubicBezTo>
                  <a:pt x="7323" y="4701"/>
                  <a:pt x="-2433" y="28372"/>
                  <a:pt x="16113" y="9826"/>
                </a:cubicBezTo>
                <a:cubicBezTo>
                  <a:pt x="35558" y="-9619"/>
                  <a:pt x="22155" y="5797"/>
                  <a:pt x="28197" y="5797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Frihandsfigur 23">
            <a:extLst>
              <a:ext uri="{FF2B5EF4-FFF2-40B4-BE49-F238E27FC236}">
                <a16:creationId xmlns:a16="http://schemas.microsoft.com/office/drawing/2014/main" id="{BAF9B075-1B5A-0144-9FB9-499811980306}"/>
              </a:ext>
            </a:extLst>
          </p:cNvPr>
          <p:cNvSpPr/>
          <p:nvPr/>
        </p:nvSpPr>
        <p:spPr>
          <a:xfrm>
            <a:off x="3786107" y="1808659"/>
            <a:ext cx="64846" cy="145015"/>
          </a:xfrm>
          <a:custGeom>
            <a:avLst/>
            <a:gdLst>
              <a:gd name="connsiteX0" fmla="*/ 32621 w 64846"/>
              <a:gd name="connsiteY0" fmla="*/ 0 h 145015"/>
              <a:gd name="connsiteX1" fmla="*/ 36649 w 64846"/>
              <a:gd name="connsiteY1" fmla="*/ 20141 h 145015"/>
              <a:gd name="connsiteX2" fmla="*/ 40677 w 64846"/>
              <a:gd name="connsiteY2" fmla="*/ 32226 h 145015"/>
              <a:gd name="connsiteX3" fmla="*/ 64846 w 64846"/>
              <a:gd name="connsiteY3" fmla="*/ 40282 h 145015"/>
              <a:gd name="connsiteX4" fmla="*/ 60818 w 64846"/>
              <a:gd name="connsiteY4" fmla="*/ 116818 h 145015"/>
              <a:gd name="connsiteX5" fmla="*/ 56790 w 64846"/>
              <a:gd name="connsiteY5" fmla="*/ 136959 h 145015"/>
              <a:gd name="connsiteX6" fmla="*/ 44705 w 64846"/>
              <a:gd name="connsiteY6" fmla="*/ 145015 h 145015"/>
              <a:gd name="connsiteX7" fmla="*/ 12480 w 64846"/>
              <a:gd name="connsiteY7" fmla="*/ 136959 h 145015"/>
              <a:gd name="connsiteX8" fmla="*/ 4423 w 64846"/>
              <a:gd name="connsiteY8" fmla="*/ 128902 h 145015"/>
              <a:gd name="connsiteX9" fmla="*/ 4423 w 64846"/>
              <a:gd name="connsiteY9" fmla="*/ 92648 h 145015"/>
              <a:gd name="connsiteX10" fmla="*/ 8452 w 64846"/>
              <a:gd name="connsiteY10" fmla="*/ 80564 h 145015"/>
              <a:gd name="connsiteX11" fmla="*/ 20536 w 64846"/>
              <a:gd name="connsiteY11" fmla="*/ 72508 h 145015"/>
              <a:gd name="connsiteX12" fmla="*/ 28593 w 64846"/>
              <a:gd name="connsiteY12" fmla="*/ 48338 h 145015"/>
              <a:gd name="connsiteX13" fmla="*/ 32621 w 64846"/>
              <a:gd name="connsiteY13" fmla="*/ 36254 h 145015"/>
              <a:gd name="connsiteX14" fmla="*/ 32621 w 64846"/>
              <a:gd name="connsiteY14" fmla="*/ 0 h 14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46" h="145015">
                <a:moveTo>
                  <a:pt x="32621" y="0"/>
                </a:moveTo>
                <a:cubicBezTo>
                  <a:pt x="33964" y="6714"/>
                  <a:pt x="34989" y="13499"/>
                  <a:pt x="36649" y="20141"/>
                </a:cubicBezTo>
                <a:cubicBezTo>
                  <a:pt x="37679" y="24260"/>
                  <a:pt x="37222" y="29758"/>
                  <a:pt x="40677" y="32226"/>
                </a:cubicBezTo>
                <a:cubicBezTo>
                  <a:pt x="47587" y="37162"/>
                  <a:pt x="64846" y="40282"/>
                  <a:pt x="64846" y="40282"/>
                </a:cubicBezTo>
                <a:cubicBezTo>
                  <a:pt x="63503" y="65794"/>
                  <a:pt x="62939" y="91359"/>
                  <a:pt x="60818" y="116818"/>
                </a:cubicBezTo>
                <a:cubicBezTo>
                  <a:pt x="60249" y="123641"/>
                  <a:pt x="60187" y="131015"/>
                  <a:pt x="56790" y="136959"/>
                </a:cubicBezTo>
                <a:cubicBezTo>
                  <a:pt x="54388" y="141162"/>
                  <a:pt x="48733" y="142330"/>
                  <a:pt x="44705" y="145015"/>
                </a:cubicBezTo>
                <a:cubicBezTo>
                  <a:pt x="40374" y="144149"/>
                  <a:pt x="18673" y="140675"/>
                  <a:pt x="12480" y="136959"/>
                </a:cubicBezTo>
                <a:cubicBezTo>
                  <a:pt x="9223" y="135005"/>
                  <a:pt x="7109" y="131588"/>
                  <a:pt x="4423" y="128902"/>
                </a:cubicBezTo>
                <a:cubicBezTo>
                  <a:pt x="-1696" y="110544"/>
                  <a:pt x="-1249" y="118169"/>
                  <a:pt x="4423" y="92648"/>
                </a:cubicBezTo>
                <a:cubicBezTo>
                  <a:pt x="5344" y="88503"/>
                  <a:pt x="5799" y="83879"/>
                  <a:pt x="8452" y="80564"/>
                </a:cubicBezTo>
                <a:cubicBezTo>
                  <a:pt x="11476" y="76784"/>
                  <a:pt x="16508" y="75193"/>
                  <a:pt x="20536" y="72508"/>
                </a:cubicBezTo>
                <a:lnTo>
                  <a:pt x="28593" y="48338"/>
                </a:lnTo>
                <a:cubicBezTo>
                  <a:pt x="29936" y="44310"/>
                  <a:pt x="32621" y="40500"/>
                  <a:pt x="32621" y="36254"/>
                </a:cubicBezTo>
                <a:lnTo>
                  <a:pt x="32621" y="0"/>
                </a:ln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Frihandsfigur 24">
            <a:extLst>
              <a:ext uri="{FF2B5EF4-FFF2-40B4-BE49-F238E27FC236}">
                <a16:creationId xmlns:a16="http://schemas.microsoft.com/office/drawing/2014/main" id="{C8544087-8E49-8A46-97F3-C5E7D19AEFCA}"/>
              </a:ext>
            </a:extLst>
          </p:cNvPr>
          <p:cNvSpPr/>
          <p:nvPr/>
        </p:nvSpPr>
        <p:spPr>
          <a:xfrm>
            <a:off x="4334337" y="1586619"/>
            <a:ext cx="314846" cy="177730"/>
          </a:xfrm>
          <a:custGeom>
            <a:avLst/>
            <a:gdLst>
              <a:gd name="connsiteX0" fmla="*/ 169184 w 314846"/>
              <a:gd name="connsiteY0" fmla="*/ 489 h 177730"/>
              <a:gd name="connsiteX1" fmla="*/ 189325 w 314846"/>
              <a:gd name="connsiteY1" fmla="*/ 16602 h 177730"/>
              <a:gd name="connsiteX2" fmla="*/ 201409 w 314846"/>
              <a:gd name="connsiteY2" fmla="*/ 20630 h 177730"/>
              <a:gd name="connsiteX3" fmla="*/ 209466 w 314846"/>
              <a:gd name="connsiteY3" fmla="*/ 28687 h 177730"/>
              <a:gd name="connsiteX4" fmla="*/ 233635 w 314846"/>
              <a:gd name="connsiteY4" fmla="*/ 36743 h 177730"/>
              <a:gd name="connsiteX5" fmla="*/ 245719 w 314846"/>
              <a:gd name="connsiteY5" fmla="*/ 40771 h 177730"/>
              <a:gd name="connsiteX6" fmla="*/ 281973 w 314846"/>
              <a:gd name="connsiteY6" fmla="*/ 52856 h 177730"/>
              <a:gd name="connsiteX7" fmla="*/ 294058 w 314846"/>
              <a:gd name="connsiteY7" fmla="*/ 56884 h 177730"/>
              <a:gd name="connsiteX8" fmla="*/ 306142 w 314846"/>
              <a:gd name="connsiteY8" fmla="*/ 85081 h 177730"/>
              <a:gd name="connsiteX9" fmla="*/ 298086 w 314846"/>
              <a:gd name="connsiteY9" fmla="*/ 109251 h 177730"/>
              <a:gd name="connsiteX10" fmla="*/ 294058 w 314846"/>
              <a:gd name="connsiteY10" fmla="*/ 121335 h 177730"/>
              <a:gd name="connsiteX11" fmla="*/ 286001 w 314846"/>
              <a:gd name="connsiteY11" fmla="*/ 133420 h 177730"/>
              <a:gd name="connsiteX12" fmla="*/ 281973 w 314846"/>
              <a:gd name="connsiteY12" fmla="*/ 145504 h 177730"/>
              <a:gd name="connsiteX13" fmla="*/ 249748 w 314846"/>
              <a:gd name="connsiteY13" fmla="*/ 165645 h 177730"/>
              <a:gd name="connsiteX14" fmla="*/ 225578 w 314846"/>
              <a:gd name="connsiteY14" fmla="*/ 173702 h 177730"/>
              <a:gd name="connsiteX15" fmla="*/ 213494 w 314846"/>
              <a:gd name="connsiteY15" fmla="*/ 177730 h 177730"/>
              <a:gd name="connsiteX16" fmla="*/ 205437 w 314846"/>
              <a:gd name="connsiteY16" fmla="*/ 169674 h 177730"/>
              <a:gd name="connsiteX17" fmla="*/ 181268 w 314846"/>
              <a:gd name="connsiteY17" fmla="*/ 161617 h 177730"/>
              <a:gd name="connsiteX18" fmla="*/ 140986 w 314846"/>
              <a:gd name="connsiteY18" fmla="*/ 153561 h 177730"/>
              <a:gd name="connsiteX19" fmla="*/ 124874 w 314846"/>
              <a:gd name="connsiteY19" fmla="*/ 117307 h 177730"/>
              <a:gd name="connsiteX20" fmla="*/ 116817 w 314846"/>
              <a:gd name="connsiteY20" fmla="*/ 109251 h 177730"/>
              <a:gd name="connsiteX21" fmla="*/ 104733 w 314846"/>
              <a:gd name="connsiteY21" fmla="*/ 105222 h 177730"/>
              <a:gd name="connsiteX22" fmla="*/ 56394 w 314846"/>
              <a:gd name="connsiteY22" fmla="*/ 101194 h 177730"/>
              <a:gd name="connsiteX23" fmla="*/ 4028 w 314846"/>
              <a:gd name="connsiteY23" fmla="*/ 101194 h 177730"/>
              <a:gd name="connsiteX24" fmla="*/ 0 w 314846"/>
              <a:gd name="connsiteY24" fmla="*/ 89110 h 177730"/>
              <a:gd name="connsiteX25" fmla="*/ 8056 w 314846"/>
              <a:gd name="connsiteY25" fmla="*/ 81053 h 177730"/>
              <a:gd name="connsiteX26" fmla="*/ 20141 w 314846"/>
              <a:gd name="connsiteY26" fmla="*/ 72997 h 177730"/>
              <a:gd name="connsiteX27" fmla="*/ 24169 w 314846"/>
              <a:gd name="connsiteY27" fmla="*/ 60912 h 177730"/>
              <a:gd name="connsiteX28" fmla="*/ 36253 w 314846"/>
              <a:gd name="connsiteY28" fmla="*/ 48828 h 177730"/>
              <a:gd name="connsiteX29" fmla="*/ 40282 w 314846"/>
              <a:gd name="connsiteY29" fmla="*/ 36743 h 177730"/>
              <a:gd name="connsiteX30" fmla="*/ 100704 w 314846"/>
              <a:gd name="connsiteY30" fmla="*/ 24659 h 177730"/>
              <a:gd name="connsiteX31" fmla="*/ 108761 w 314846"/>
              <a:gd name="connsiteY31" fmla="*/ 16602 h 177730"/>
              <a:gd name="connsiteX32" fmla="*/ 157099 w 314846"/>
              <a:gd name="connsiteY32" fmla="*/ 4518 h 177730"/>
              <a:gd name="connsiteX33" fmla="*/ 169184 w 314846"/>
              <a:gd name="connsiteY33" fmla="*/ 489 h 17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846" h="177730">
                <a:moveTo>
                  <a:pt x="169184" y="489"/>
                </a:moveTo>
                <a:cubicBezTo>
                  <a:pt x="174555" y="2503"/>
                  <a:pt x="182034" y="12045"/>
                  <a:pt x="189325" y="16602"/>
                </a:cubicBezTo>
                <a:cubicBezTo>
                  <a:pt x="192925" y="18852"/>
                  <a:pt x="197768" y="18445"/>
                  <a:pt x="201409" y="20630"/>
                </a:cubicBezTo>
                <a:cubicBezTo>
                  <a:pt x="204666" y="22584"/>
                  <a:pt x="206069" y="26988"/>
                  <a:pt x="209466" y="28687"/>
                </a:cubicBezTo>
                <a:cubicBezTo>
                  <a:pt x="217062" y="32485"/>
                  <a:pt x="225579" y="34058"/>
                  <a:pt x="233635" y="36743"/>
                </a:cubicBezTo>
                <a:lnTo>
                  <a:pt x="245719" y="40771"/>
                </a:lnTo>
                <a:lnTo>
                  <a:pt x="281973" y="52856"/>
                </a:lnTo>
                <a:lnTo>
                  <a:pt x="294058" y="56884"/>
                </a:lnTo>
                <a:cubicBezTo>
                  <a:pt x="316885" y="79711"/>
                  <a:pt x="320913" y="70312"/>
                  <a:pt x="306142" y="85081"/>
                </a:cubicBezTo>
                <a:lnTo>
                  <a:pt x="298086" y="109251"/>
                </a:lnTo>
                <a:cubicBezTo>
                  <a:pt x="296743" y="113279"/>
                  <a:pt x="296413" y="117802"/>
                  <a:pt x="294058" y="121335"/>
                </a:cubicBezTo>
                <a:lnTo>
                  <a:pt x="286001" y="133420"/>
                </a:lnTo>
                <a:cubicBezTo>
                  <a:pt x="284658" y="137448"/>
                  <a:pt x="284441" y="142049"/>
                  <a:pt x="281973" y="145504"/>
                </a:cubicBezTo>
                <a:cubicBezTo>
                  <a:pt x="267763" y="165397"/>
                  <a:pt x="268989" y="159873"/>
                  <a:pt x="249748" y="165645"/>
                </a:cubicBezTo>
                <a:cubicBezTo>
                  <a:pt x="241614" y="168085"/>
                  <a:pt x="233635" y="171016"/>
                  <a:pt x="225578" y="173702"/>
                </a:cubicBezTo>
                <a:lnTo>
                  <a:pt x="213494" y="177730"/>
                </a:lnTo>
                <a:cubicBezTo>
                  <a:pt x="210808" y="175045"/>
                  <a:pt x="208834" y="171372"/>
                  <a:pt x="205437" y="169674"/>
                </a:cubicBezTo>
                <a:cubicBezTo>
                  <a:pt x="197841" y="165876"/>
                  <a:pt x="189507" y="163677"/>
                  <a:pt x="181268" y="161617"/>
                </a:cubicBezTo>
                <a:cubicBezTo>
                  <a:pt x="157232" y="155608"/>
                  <a:pt x="170617" y="158499"/>
                  <a:pt x="140986" y="153561"/>
                </a:cubicBezTo>
                <a:cubicBezTo>
                  <a:pt x="134600" y="134401"/>
                  <a:pt x="135816" y="130984"/>
                  <a:pt x="124874" y="117307"/>
                </a:cubicBezTo>
                <a:cubicBezTo>
                  <a:pt x="122501" y="114341"/>
                  <a:pt x="120074" y="111205"/>
                  <a:pt x="116817" y="109251"/>
                </a:cubicBezTo>
                <a:cubicBezTo>
                  <a:pt x="113176" y="107066"/>
                  <a:pt x="108942" y="105783"/>
                  <a:pt x="104733" y="105222"/>
                </a:cubicBezTo>
                <a:cubicBezTo>
                  <a:pt x="88706" y="103085"/>
                  <a:pt x="72507" y="102537"/>
                  <a:pt x="56394" y="101194"/>
                </a:cubicBezTo>
                <a:cubicBezTo>
                  <a:pt x="37871" y="104898"/>
                  <a:pt x="23705" y="109939"/>
                  <a:pt x="4028" y="101194"/>
                </a:cubicBezTo>
                <a:cubicBezTo>
                  <a:pt x="148" y="99470"/>
                  <a:pt x="1343" y="93138"/>
                  <a:pt x="0" y="89110"/>
                </a:cubicBezTo>
                <a:cubicBezTo>
                  <a:pt x="2685" y="86424"/>
                  <a:pt x="5090" y="83426"/>
                  <a:pt x="8056" y="81053"/>
                </a:cubicBezTo>
                <a:cubicBezTo>
                  <a:pt x="11836" y="78029"/>
                  <a:pt x="17117" y="76777"/>
                  <a:pt x="20141" y="72997"/>
                </a:cubicBezTo>
                <a:cubicBezTo>
                  <a:pt x="22794" y="69681"/>
                  <a:pt x="21814" y="64445"/>
                  <a:pt x="24169" y="60912"/>
                </a:cubicBezTo>
                <a:cubicBezTo>
                  <a:pt x="27329" y="56172"/>
                  <a:pt x="32225" y="52856"/>
                  <a:pt x="36253" y="48828"/>
                </a:cubicBezTo>
                <a:cubicBezTo>
                  <a:pt x="37596" y="44800"/>
                  <a:pt x="37629" y="40059"/>
                  <a:pt x="40282" y="36743"/>
                </a:cubicBezTo>
                <a:cubicBezTo>
                  <a:pt x="53051" y="20782"/>
                  <a:pt x="90186" y="25535"/>
                  <a:pt x="100704" y="24659"/>
                </a:cubicBezTo>
                <a:cubicBezTo>
                  <a:pt x="103390" y="21973"/>
                  <a:pt x="105364" y="18301"/>
                  <a:pt x="108761" y="16602"/>
                </a:cubicBezTo>
                <a:cubicBezTo>
                  <a:pt x="142593" y="-314"/>
                  <a:pt x="122712" y="15979"/>
                  <a:pt x="157099" y="4518"/>
                </a:cubicBezTo>
                <a:cubicBezTo>
                  <a:pt x="160920" y="3244"/>
                  <a:pt x="163813" y="-1525"/>
                  <a:pt x="169184" y="489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Frihandsfigur 25">
            <a:extLst>
              <a:ext uri="{FF2B5EF4-FFF2-40B4-BE49-F238E27FC236}">
                <a16:creationId xmlns:a16="http://schemas.microsoft.com/office/drawing/2014/main" id="{11B17CC8-08CD-534E-847D-7748BC67EB86}"/>
              </a:ext>
            </a:extLst>
          </p:cNvPr>
          <p:cNvSpPr/>
          <p:nvPr/>
        </p:nvSpPr>
        <p:spPr>
          <a:xfrm>
            <a:off x="4632471" y="1243769"/>
            <a:ext cx="165157" cy="69220"/>
          </a:xfrm>
          <a:custGeom>
            <a:avLst/>
            <a:gdLst>
              <a:gd name="connsiteX0" fmla="*/ 0 w 374622"/>
              <a:gd name="connsiteY0" fmla="*/ 84592 h 294058"/>
              <a:gd name="connsiteX1" fmla="*/ 24169 w 374622"/>
              <a:gd name="connsiteY1" fmla="*/ 64451 h 294058"/>
              <a:gd name="connsiteX2" fmla="*/ 32226 w 374622"/>
              <a:gd name="connsiteY2" fmla="*/ 52366 h 294058"/>
              <a:gd name="connsiteX3" fmla="*/ 44310 w 374622"/>
              <a:gd name="connsiteY3" fmla="*/ 44310 h 294058"/>
              <a:gd name="connsiteX4" fmla="*/ 52367 w 374622"/>
              <a:gd name="connsiteY4" fmla="*/ 36254 h 294058"/>
              <a:gd name="connsiteX5" fmla="*/ 80564 w 374622"/>
              <a:gd name="connsiteY5" fmla="*/ 20141 h 294058"/>
              <a:gd name="connsiteX6" fmla="*/ 92649 w 374622"/>
              <a:gd name="connsiteY6" fmla="*/ 12085 h 294058"/>
              <a:gd name="connsiteX7" fmla="*/ 120846 w 374622"/>
              <a:gd name="connsiteY7" fmla="*/ 4028 h 294058"/>
              <a:gd name="connsiteX8" fmla="*/ 132931 w 374622"/>
              <a:gd name="connsiteY8" fmla="*/ 0 h 294058"/>
              <a:gd name="connsiteX9" fmla="*/ 237664 w 374622"/>
              <a:gd name="connsiteY9" fmla="*/ 4028 h 294058"/>
              <a:gd name="connsiteX10" fmla="*/ 261833 w 374622"/>
              <a:gd name="connsiteY10" fmla="*/ 12085 h 294058"/>
              <a:gd name="connsiteX11" fmla="*/ 286002 w 374622"/>
              <a:gd name="connsiteY11" fmla="*/ 24169 h 294058"/>
              <a:gd name="connsiteX12" fmla="*/ 298087 w 374622"/>
              <a:gd name="connsiteY12" fmla="*/ 28197 h 294058"/>
              <a:gd name="connsiteX13" fmla="*/ 318227 w 374622"/>
              <a:gd name="connsiteY13" fmla="*/ 48338 h 294058"/>
              <a:gd name="connsiteX14" fmla="*/ 322256 w 374622"/>
              <a:gd name="connsiteY14" fmla="*/ 60423 h 294058"/>
              <a:gd name="connsiteX15" fmla="*/ 338368 w 374622"/>
              <a:gd name="connsiteY15" fmla="*/ 88620 h 294058"/>
              <a:gd name="connsiteX16" fmla="*/ 346425 w 374622"/>
              <a:gd name="connsiteY16" fmla="*/ 116818 h 294058"/>
              <a:gd name="connsiteX17" fmla="*/ 350453 w 374622"/>
              <a:gd name="connsiteY17" fmla="*/ 128902 h 294058"/>
              <a:gd name="connsiteX18" fmla="*/ 354481 w 374622"/>
              <a:gd name="connsiteY18" fmla="*/ 145015 h 294058"/>
              <a:gd name="connsiteX19" fmla="*/ 362538 w 374622"/>
              <a:gd name="connsiteY19" fmla="*/ 161128 h 294058"/>
              <a:gd name="connsiteX20" fmla="*/ 366566 w 374622"/>
              <a:gd name="connsiteY20" fmla="*/ 177240 h 294058"/>
              <a:gd name="connsiteX21" fmla="*/ 374622 w 374622"/>
              <a:gd name="connsiteY21" fmla="*/ 201410 h 294058"/>
              <a:gd name="connsiteX22" fmla="*/ 370594 w 374622"/>
              <a:gd name="connsiteY22" fmla="*/ 249748 h 294058"/>
              <a:gd name="connsiteX23" fmla="*/ 346425 w 374622"/>
              <a:gd name="connsiteY23" fmla="*/ 273917 h 294058"/>
              <a:gd name="connsiteX24" fmla="*/ 338368 w 374622"/>
              <a:gd name="connsiteY24" fmla="*/ 281974 h 294058"/>
              <a:gd name="connsiteX25" fmla="*/ 310171 w 374622"/>
              <a:gd name="connsiteY25" fmla="*/ 290030 h 294058"/>
              <a:gd name="connsiteX26" fmla="*/ 294058 w 374622"/>
              <a:gd name="connsiteY26" fmla="*/ 294058 h 294058"/>
              <a:gd name="connsiteX27" fmla="*/ 225579 w 374622"/>
              <a:gd name="connsiteY27" fmla="*/ 290030 h 294058"/>
              <a:gd name="connsiteX28" fmla="*/ 205438 w 374622"/>
              <a:gd name="connsiteY28" fmla="*/ 286002 h 294058"/>
              <a:gd name="connsiteX29" fmla="*/ 193353 w 374622"/>
              <a:gd name="connsiteY29" fmla="*/ 277945 h 294058"/>
              <a:gd name="connsiteX30" fmla="*/ 169184 w 374622"/>
              <a:gd name="connsiteY30" fmla="*/ 269889 h 294058"/>
              <a:gd name="connsiteX31" fmla="*/ 157100 w 374622"/>
              <a:gd name="connsiteY31" fmla="*/ 265861 h 294058"/>
              <a:gd name="connsiteX32" fmla="*/ 145015 w 374622"/>
              <a:gd name="connsiteY32" fmla="*/ 261833 h 294058"/>
              <a:gd name="connsiteX33" fmla="*/ 124874 w 374622"/>
              <a:gd name="connsiteY33" fmla="*/ 253776 h 294058"/>
              <a:gd name="connsiteX34" fmla="*/ 96677 w 374622"/>
              <a:gd name="connsiteY34" fmla="*/ 241692 h 294058"/>
              <a:gd name="connsiteX35" fmla="*/ 64451 w 374622"/>
              <a:gd name="connsiteY35" fmla="*/ 217522 h 294058"/>
              <a:gd name="connsiteX36" fmla="*/ 48338 w 374622"/>
              <a:gd name="connsiteY36" fmla="*/ 185297 h 294058"/>
              <a:gd name="connsiteX37" fmla="*/ 44310 w 374622"/>
              <a:gd name="connsiteY37" fmla="*/ 173212 h 294058"/>
              <a:gd name="connsiteX38" fmla="*/ 32226 w 374622"/>
              <a:gd name="connsiteY38" fmla="*/ 161128 h 294058"/>
              <a:gd name="connsiteX39" fmla="*/ 24169 w 374622"/>
              <a:gd name="connsiteY39" fmla="*/ 149043 h 294058"/>
              <a:gd name="connsiteX40" fmla="*/ 0 w 374622"/>
              <a:gd name="connsiteY40" fmla="*/ 84592 h 29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74622" h="294058">
                <a:moveTo>
                  <a:pt x="0" y="84592"/>
                </a:moveTo>
                <a:cubicBezTo>
                  <a:pt x="0" y="70493"/>
                  <a:pt x="16754" y="71866"/>
                  <a:pt x="24169" y="64451"/>
                </a:cubicBezTo>
                <a:cubicBezTo>
                  <a:pt x="27592" y="61028"/>
                  <a:pt x="28803" y="55789"/>
                  <a:pt x="32226" y="52366"/>
                </a:cubicBezTo>
                <a:cubicBezTo>
                  <a:pt x="35649" y="48943"/>
                  <a:pt x="40530" y="47334"/>
                  <a:pt x="44310" y="44310"/>
                </a:cubicBezTo>
                <a:cubicBezTo>
                  <a:pt x="47276" y="41938"/>
                  <a:pt x="49401" y="38627"/>
                  <a:pt x="52367" y="36254"/>
                </a:cubicBezTo>
                <a:cubicBezTo>
                  <a:pt x="64640" y="26435"/>
                  <a:pt x="66083" y="28415"/>
                  <a:pt x="80564" y="20141"/>
                </a:cubicBezTo>
                <a:cubicBezTo>
                  <a:pt x="84768" y="17739"/>
                  <a:pt x="88319" y="14250"/>
                  <a:pt x="92649" y="12085"/>
                </a:cubicBezTo>
                <a:cubicBezTo>
                  <a:pt x="99094" y="8862"/>
                  <a:pt x="114814" y="5751"/>
                  <a:pt x="120846" y="4028"/>
                </a:cubicBezTo>
                <a:cubicBezTo>
                  <a:pt x="124929" y="2862"/>
                  <a:pt x="128903" y="1343"/>
                  <a:pt x="132931" y="0"/>
                </a:cubicBezTo>
                <a:cubicBezTo>
                  <a:pt x="167842" y="1343"/>
                  <a:pt x="202880" y="767"/>
                  <a:pt x="237664" y="4028"/>
                </a:cubicBezTo>
                <a:cubicBezTo>
                  <a:pt x="246119" y="4821"/>
                  <a:pt x="253777" y="9399"/>
                  <a:pt x="261833" y="12085"/>
                </a:cubicBezTo>
                <a:cubicBezTo>
                  <a:pt x="292213" y="22212"/>
                  <a:pt x="254760" y="8549"/>
                  <a:pt x="286002" y="24169"/>
                </a:cubicBezTo>
                <a:cubicBezTo>
                  <a:pt x="289800" y="26068"/>
                  <a:pt x="294059" y="26854"/>
                  <a:pt x="298087" y="28197"/>
                </a:cubicBezTo>
                <a:cubicBezTo>
                  <a:pt x="304800" y="34911"/>
                  <a:pt x="315224" y="39331"/>
                  <a:pt x="318227" y="48338"/>
                </a:cubicBezTo>
                <a:cubicBezTo>
                  <a:pt x="319570" y="52366"/>
                  <a:pt x="320357" y="56625"/>
                  <a:pt x="322256" y="60423"/>
                </a:cubicBezTo>
                <a:cubicBezTo>
                  <a:pt x="342483" y="100875"/>
                  <a:pt x="317182" y="39187"/>
                  <a:pt x="338368" y="88620"/>
                </a:cubicBezTo>
                <a:cubicBezTo>
                  <a:pt x="342511" y="98286"/>
                  <a:pt x="343502" y="106587"/>
                  <a:pt x="346425" y="116818"/>
                </a:cubicBezTo>
                <a:cubicBezTo>
                  <a:pt x="347591" y="120901"/>
                  <a:pt x="349287" y="124819"/>
                  <a:pt x="350453" y="128902"/>
                </a:cubicBezTo>
                <a:cubicBezTo>
                  <a:pt x="351974" y="134225"/>
                  <a:pt x="352537" y="139831"/>
                  <a:pt x="354481" y="145015"/>
                </a:cubicBezTo>
                <a:cubicBezTo>
                  <a:pt x="356590" y="150638"/>
                  <a:pt x="359852" y="155757"/>
                  <a:pt x="362538" y="161128"/>
                </a:cubicBezTo>
                <a:cubicBezTo>
                  <a:pt x="363881" y="166499"/>
                  <a:pt x="364975" y="171937"/>
                  <a:pt x="366566" y="177240"/>
                </a:cubicBezTo>
                <a:cubicBezTo>
                  <a:pt x="369006" y="185374"/>
                  <a:pt x="374622" y="201410"/>
                  <a:pt x="374622" y="201410"/>
                </a:cubicBezTo>
                <a:cubicBezTo>
                  <a:pt x="373279" y="217523"/>
                  <a:pt x="376454" y="234679"/>
                  <a:pt x="370594" y="249748"/>
                </a:cubicBezTo>
                <a:cubicBezTo>
                  <a:pt x="366465" y="260367"/>
                  <a:pt x="354481" y="265861"/>
                  <a:pt x="346425" y="273917"/>
                </a:cubicBezTo>
                <a:cubicBezTo>
                  <a:pt x="343739" y="276603"/>
                  <a:pt x="342053" y="281053"/>
                  <a:pt x="338368" y="281974"/>
                </a:cubicBezTo>
                <a:cubicBezTo>
                  <a:pt x="287987" y="294569"/>
                  <a:pt x="350633" y="278470"/>
                  <a:pt x="310171" y="290030"/>
                </a:cubicBezTo>
                <a:cubicBezTo>
                  <a:pt x="304848" y="291551"/>
                  <a:pt x="299429" y="292715"/>
                  <a:pt x="294058" y="294058"/>
                </a:cubicBezTo>
                <a:cubicBezTo>
                  <a:pt x="271232" y="292715"/>
                  <a:pt x="248351" y="292100"/>
                  <a:pt x="225579" y="290030"/>
                </a:cubicBezTo>
                <a:cubicBezTo>
                  <a:pt x="218761" y="289410"/>
                  <a:pt x="211849" y="288406"/>
                  <a:pt x="205438" y="286002"/>
                </a:cubicBezTo>
                <a:cubicBezTo>
                  <a:pt x="200905" y="284302"/>
                  <a:pt x="197777" y="279911"/>
                  <a:pt x="193353" y="277945"/>
                </a:cubicBezTo>
                <a:cubicBezTo>
                  <a:pt x="185593" y="274496"/>
                  <a:pt x="177240" y="272574"/>
                  <a:pt x="169184" y="269889"/>
                </a:cubicBezTo>
                <a:lnTo>
                  <a:pt x="157100" y="265861"/>
                </a:lnTo>
                <a:cubicBezTo>
                  <a:pt x="153072" y="264518"/>
                  <a:pt x="148957" y="263410"/>
                  <a:pt x="145015" y="261833"/>
                </a:cubicBezTo>
                <a:cubicBezTo>
                  <a:pt x="138301" y="259147"/>
                  <a:pt x="131482" y="256713"/>
                  <a:pt x="124874" y="253776"/>
                </a:cubicBezTo>
                <a:cubicBezTo>
                  <a:pt x="95014" y="240505"/>
                  <a:pt x="121492" y="249964"/>
                  <a:pt x="96677" y="241692"/>
                </a:cubicBezTo>
                <a:cubicBezTo>
                  <a:pt x="69348" y="223472"/>
                  <a:pt x="79355" y="232426"/>
                  <a:pt x="64451" y="217522"/>
                </a:cubicBezTo>
                <a:cubicBezTo>
                  <a:pt x="55194" y="189750"/>
                  <a:pt x="62400" y="199357"/>
                  <a:pt x="48338" y="185297"/>
                </a:cubicBezTo>
                <a:cubicBezTo>
                  <a:pt x="46995" y="181269"/>
                  <a:pt x="46665" y="176745"/>
                  <a:pt x="44310" y="173212"/>
                </a:cubicBezTo>
                <a:cubicBezTo>
                  <a:pt x="41150" y="168472"/>
                  <a:pt x="35873" y="165504"/>
                  <a:pt x="32226" y="161128"/>
                </a:cubicBezTo>
                <a:cubicBezTo>
                  <a:pt x="29127" y="157409"/>
                  <a:pt x="26855" y="153071"/>
                  <a:pt x="24169" y="149043"/>
                </a:cubicBezTo>
                <a:cubicBezTo>
                  <a:pt x="18018" y="130590"/>
                  <a:pt x="0" y="98691"/>
                  <a:pt x="0" y="84592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Frihandsfigur 26">
            <a:extLst>
              <a:ext uri="{FF2B5EF4-FFF2-40B4-BE49-F238E27FC236}">
                <a16:creationId xmlns:a16="http://schemas.microsoft.com/office/drawing/2014/main" id="{FC03FB7F-3B15-3947-94E5-DCFBFAD235AD}"/>
              </a:ext>
            </a:extLst>
          </p:cNvPr>
          <p:cNvSpPr/>
          <p:nvPr/>
        </p:nvSpPr>
        <p:spPr>
          <a:xfrm>
            <a:off x="6098685" y="3399796"/>
            <a:ext cx="112790" cy="242073"/>
          </a:xfrm>
          <a:custGeom>
            <a:avLst/>
            <a:gdLst>
              <a:gd name="connsiteX0" fmla="*/ 80564 w 112790"/>
              <a:gd name="connsiteY0" fmla="*/ 0 h 242073"/>
              <a:gd name="connsiteX1" fmla="*/ 96677 w 112790"/>
              <a:gd name="connsiteY1" fmla="*/ 44310 h 242073"/>
              <a:gd name="connsiteX2" fmla="*/ 100705 w 112790"/>
              <a:gd name="connsiteY2" fmla="*/ 56394 h 242073"/>
              <a:gd name="connsiteX3" fmla="*/ 104734 w 112790"/>
              <a:gd name="connsiteY3" fmla="*/ 88620 h 242073"/>
              <a:gd name="connsiteX4" fmla="*/ 112790 w 112790"/>
              <a:gd name="connsiteY4" fmla="*/ 116817 h 242073"/>
              <a:gd name="connsiteX5" fmla="*/ 108762 w 112790"/>
              <a:gd name="connsiteY5" fmla="*/ 157099 h 242073"/>
              <a:gd name="connsiteX6" fmla="*/ 96677 w 112790"/>
              <a:gd name="connsiteY6" fmla="*/ 197381 h 242073"/>
              <a:gd name="connsiteX7" fmla="*/ 84593 w 112790"/>
              <a:gd name="connsiteY7" fmla="*/ 221550 h 242073"/>
              <a:gd name="connsiteX8" fmla="*/ 76536 w 112790"/>
              <a:gd name="connsiteY8" fmla="*/ 229607 h 242073"/>
              <a:gd name="connsiteX9" fmla="*/ 64452 w 112790"/>
              <a:gd name="connsiteY9" fmla="*/ 233635 h 242073"/>
              <a:gd name="connsiteX10" fmla="*/ 56395 w 112790"/>
              <a:gd name="connsiteY10" fmla="*/ 241691 h 242073"/>
              <a:gd name="connsiteX11" fmla="*/ 20141 w 112790"/>
              <a:gd name="connsiteY11" fmla="*/ 229607 h 242073"/>
              <a:gd name="connsiteX12" fmla="*/ 12085 w 112790"/>
              <a:gd name="connsiteY12" fmla="*/ 221550 h 242073"/>
              <a:gd name="connsiteX13" fmla="*/ 4029 w 112790"/>
              <a:gd name="connsiteY13" fmla="*/ 209466 h 242073"/>
              <a:gd name="connsiteX14" fmla="*/ 0 w 112790"/>
              <a:gd name="connsiteY14" fmla="*/ 197381 h 242073"/>
              <a:gd name="connsiteX15" fmla="*/ 4029 w 112790"/>
              <a:gd name="connsiteY15" fmla="*/ 185297 h 242073"/>
              <a:gd name="connsiteX16" fmla="*/ 12085 w 112790"/>
              <a:gd name="connsiteY16" fmla="*/ 116817 h 242073"/>
              <a:gd name="connsiteX17" fmla="*/ 20141 w 112790"/>
              <a:gd name="connsiteY17" fmla="*/ 84592 h 242073"/>
              <a:gd name="connsiteX18" fmla="*/ 24170 w 112790"/>
              <a:gd name="connsiteY18" fmla="*/ 72507 h 242073"/>
              <a:gd name="connsiteX19" fmla="*/ 36254 w 112790"/>
              <a:gd name="connsiteY19" fmla="*/ 64451 h 242073"/>
              <a:gd name="connsiteX20" fmla="*/ 40282 w 112790"/>
              <a:gd name="connsiteY20" fmla="*/ 52366 h 242073"/>
              <a:gd name="connsiteX21" fmla="*/ 48339 w 112790"/>
              <a:gd name="connsiteY21" fmla="*/ 20141 h 242073"/>
              <a:gd name="connsiteX22" fmla="*/ 80564 w 112790"/>
              <a:gd name="connsiteY22" fmla="*/ 0 h 24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2790" h="242073">
                <a:moveTo>
                  <a:pt x="80564" y="0"/>
                </a:moveTo>
                <a:cubicBezTo>
                  <a:pt x="91776" y="28027"/>
                  <a:pt x="86334" y="13279"/>
                  <a:pt x="96677" y="44310"/>
                </a:cubicBezTo>
                <a:lnTo>
                  <a:pt x="100705" y="56394"/>
                </a:lnTo>
                <a:cubicBezTo>
                  <a:pt x="102048" y="67136"/>
                  <a:pt x="102954" y="77942"/>
                  <a:pt x="104734" y="88620"/>
                </a:cubicBezTo>
                <a:cubicBezTo>
                  <a:pt x="106421" y="98739"/>
                  <a:pt x="109597" y="107237"/>
                  <a:pt x="112790" y="116817"/>
                </a:cubicBezTo>
                <a:cubicBezTo>
                  <a:pt x="111447" y="130244"/>
                  <a:pt x="110670" y="143740"/>
                  <a:pt x="108762" y="157099"/>
                </a:cubicBezTo>
                <a:cubicBezTo>
                  <a:pt x="107240" y="167757"/>
                  <a:pt x="99482" y="188965"/>
                  <a:pt x="96677" y="197381"/>
                </a:cubicBezTo>
                <a:cubicBezTo>
                  <a:pt x="92422" y="210146"/>
                  <a:pt x="93518" y="210394"/>
                  <a:pt x="84593" y="221550"/>
                </a:cubicBezTo>
                <a:cubicBezTo>
                  <a:pt x="82220" y="224516"/>
                  <a:pt x="79793" y="227653"/>
                  <a:pt x="76536" y="229607"/>
                </a:cubicBezTo>
                <a:cubicBezTo>
                  <a:pt x="72895" y="231792"/>
                  <a:pt x="68480" y="232292"/>
                  <a:pt x="64452" y="233635"/>
                </a:cubicBezTo>
                <a:cubicBezTo>
                  <a:pt x="61766" y="236320"/>
                  <a:pt x="60164" y="241220"/>
                  <a:pt x="56395" y="241691"/>
                </a:cubicBezTo>
                <a:cubicBezTo>
                  <a:pt x="41170" y="243594"/>
                  <a:pt x="30889" y="238206"/>
                  <a:pt x="20141" y="229607"/>
                </a:cubicBezTo>
                <a:cubicBezTo>
                  <a:pt x="17175" y="227234"/>
                  <a:pt x="14457" y="224516"/>
                  <a:pt x="12085" y="221550"/>
                </a:cubicBezTo>
                <a:cubicBezTo>
                  <a:pt x="9061" y="217770"/>
                  <a:pt x="6194" y="213796"/>
                  <a:pt x="4029" y="209466"/>
                </a:cubicBezTo>
                <a:cubicBezTo>
                  <a:pt x="2130" y="205668"/>
                  <a:pt x="1343" y="201409"/>
                  <a:pt x="0" y="197381"/>
                </a:cubicBezTo>
                <a:cubicBezTo>
                  <a:pt x="1343" y="193353"/>
                  <a:pt x="3428" y="189500"/>
                  <a:pt x="4029" y="185297"/>
                </a:cubicBezTo>
                <a:cubicBezTo>
                  <a:pt x="10262" y="141669"/>
                  <a:pt x="4812" y="150760"/>
                  <a:pt x="12085" y="116817"/>
                </a:cubicBezTo>
                <a:cubicBezTo>
                  <a:pt x="14405" y="105991"/>
                  <a:pt x="16639" y="95096"/>
                  <a:pt x="20141" y="84592"/>
                </a:cubicBezTo>
                <a:cubicBezTo>
                  <a:pt x="21484" y="80564"/>
                  <a:pt x="21517" y="75823"/>
                  <a:pt x="24170" y="72507"/>
                </a:cubicBezTo>
                <a:cubicBezTo>
                  <a:pt x="27194" y="68727"/>
                  <a:pt x="32226" y="67136"/>
                  <a:pt x="36254" y="64451"/>
                </a:cubicBezTo>
                <a:cubicBezTo>
                  <a:pt x="37597" y="60423"/>
                  <a:pt x="39252" y="56485"/>
                  <a:pt x="40282" y="52366"/>
                </a:cubicBezTo>
                <a:cubicBezTo>
                  <a:pt x="42580" y="43175"/>
                  <a:pt x="43736" y="29348"/>
                  <a:pt x="48339" y="20141"/>
                </a:cubicBezTo>
                <a:cubicBezTo>
                  <a:pt x="49188" y="18442"/>
                  <a:pt x="51024" y="17455"/>
                  <a:pt x="80564" y="0"/>
                </a:cubicBez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Frihandsfigur 27">
            <a:extLst>
              <a:ext uri="{FF2B5EF4-FFF2-40B4-BE49-F238E27FC236}">
                <a16:creationId xmlns:a16="http://schemas.microsoft.com/office/drawing/2014/main" id="{C4537F67-31E5-7449-B0EA-3E0C378C3D73}"/>
              </a:ext>
            </a:extLst>
          </p:cNvPr>
          <p:cNvSpPr/>
          <p:nvPr/>
        </p:nvSpPr>
        <p:spPr>
          <a:xfrm>
            <a:off x="4309305" y="1699498"/>
            <a:ext cx="182994" cy="89020"/>
          </a:xfrm>
          <a:custGeom>
            <a:avLst/>
            <a:gdLst>
              <a:gd name="connsiteX0" fmla="*/ 37116 w 182994"/>
              <a:gd name="connsiteY0" fmla="*/ 20541 h 89020"/>
              <a:gd name="connsiteX1" fmla="*/ 57257 w 182994"/>
              <a:gd name="connsiteY1" fmla="*/ 4428 h 89020"/>
              <a:gd name="connsiteX2" fmla="*/ 109624 w 182994"/>
              <a:gd name="connsiteY2" fmla="*/ 4428 h 89020"/>
              <a:gd name="connsiteX3" fmla="*/ 145877 w 182994"/>
              <a:gd name="connsiteY3" fmla="*/ 20541 h 89020"/>
              <a:gd name="connsiteX4" fmla="*/ 170047 w 182994"/>
              <a:gd name="connsiteY4" fmla="*/ 52766 h 89020"/>
              <a:gd name="connsiteX5" fmla="*/ 178103 w 182994"/>
              <a:gd name="connsiteY5" fmla="*/ 60823 h 89020"/>
              <a:gd name="connsiteX6" fmla="*/ 182131 w 182994"/>
              <a:gd name="connsiteY6" fmla="*/ 72907 h 89020"/>
              <a:gd name="connsiteX7" fmla="*/ 121708 w 182994"/>
              <a:gd name="connsiteY7" fmla="*/ 84992 h 89020"/>
              <a:gd name="connsiteX8" fmla="*/ 105595 w 182994"/>
              <a:gd name="connsiteY8" fmla="*/ 89020 h 89020"/>
              <a:gd name="connsiteX9" fmla="*/ 65314 w 182994"/>
              <a:gd name="connsiteY9" fmla="*/ 76935 h 89020"/>
              <a:gd name="connsiteX10" fmla="*/ 53229 w 182994"/>
              <a:gd name="connsiteY10" fmla="*/ 72907 h 89020"/>
              <a:gd name="connsiteX11" fmla="*/ 41144 w 182994"/>
              <a:gd name="connsiteY11" fmla="*/ 68879 h 89020"/>
              <a:gd name="connsiteX12" fmla="*/ 29060 w 182994"/>
              <a:gd name="connsiteY12" fmla="*/ 60823 h 89020"/>
              <a:gd name="connsiteX13" fmla="*/ 4891 w 182994"/>
              <a:gd name="connsiteY13" fmla="*/ 52766 h 89020"/>
              <a:gd name="connsiteX14" fmla="*/ 862 w 182994"/>
              <a:gd name="connsiteY14" fmla="*/ 40682 h 89020"/>
              <a:gd name="connsiteX15" fmla="*/ 37116 w 182994"/>
              <a:gd name="connsiteY15" fmla="*/ 20541 h 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2994" h="89020">
                <a:moveTo>
                  <a:pt x="37116" y="20541"/>
                </a:moveTo>
                <a:cubicBezTo>
                  <a:pt x="43830" y="15170"/>
                  <a:pt x="49966" y="8985"/>
                  <a:pt x="57257" y="4428"/>
                </a:cubicBezTo>
                <a:cubicBezTo>
                  <a:pt x="72131" y="-4868"/>
                  <a:pt x="96937" y="3159"/>
                  <a:pt x="109624" y="4428"/>
                </a:cubicBezTo>
                <a:cubicBezTo>
                  <a:pt x="128794" y="10818"/>
                  <a:pt x="132195" y="9596"/>
                  <a:pt x="145877" y="20541"/>
                </a:cubicBezTo>
                <a:cubicBezTo>
                  <a:pt x="163746" y="34836"/>
                  <a:pt x="144268" y="26984"/>
                  <a:pt x="170047" y="52766"/>
                </a:cubicBezTo>
                <a:lnTo>
                  <a:pt x="178103" y="60823"/>
                </a:lnTo>
                <a:cubicBezTo>
                  <a:pt x="179446" y="64851"/>
                  <a:pt x="185133" y="69905"/>
                  <a:pt x="182131" y="72907"/>
                </a:cubicBezTo>
                <a:cubicBezTo>
                  <a:pt x="173204" y="81834"/>
                  <a:pt x="128064" y="84286"/>
                  <a:pt x="121708" y="84992"/>
                </a:cubicBezTo>
                <a:cubicBezTo>
                  <a:pt x="116337" y="86335"/>
                  <a:pt x="111131" y="89020"/>
                  <a:pt x="105595" y="89020"/>
                </a:cubicBezTo>
                <a:cubicBezTo>
                  <a:pt x="99506" y="89020"/>
                  <a:pt x="66722" y="77404"/>
                  <a:pt x="65314" y="76935"/>
                </a:cubicBezTo>
                <a:lnTo>
                  <a:pt x="53229" y="72907"/>
                </a:lnTo>
                <a:lnTo>
                  <a:pt x="41144" y="68879"/>
                </a:lnTo>
                <a:cubicBezTo>
                  <a:pt x="37116" y="66194"/>
                  <a:pt x="33484" y="62789"/>
                  <a:pt x="29060" y="60823"/>
                </a:cubicBezTo>
                <a:cubicBezTo>
                  <a:pt x="21300" y="57374"/>
                  <a:pt x="4891" y="52766"/>
                  <a:pt x="4891" y="52766"/>
                </a:cubicBezTo>
                <a:cubicBezTo>
                  <a:pt x="3548" y="48738"/>
                  <a:pt x="-2140" y="43684"/>
                  <a:pt x="862" y="40682"/>
                </a:cubicBezTo>
                <a:lnTo>
                  <a:pt x="37116" y="20541"/>
                </a:ln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Frihandsfigur 28">
            <a:extLst>
              <a:ext uri="{FF2B5EF4-FFF2-40B4-BE49-F238E27FC236}">
                <a16:creationId xmlns:a16="http://schemas.microsoft.com/office/drawing/2014/main" id="{CE93E98C-00B0-A841-BB2C-B7BE44E2B2AC}"/>
              </a:ext>
            </a:extLst>
          </p:cNvPr>
          <p:cNvSpPr/>
          <p:nvPr/>
        </p:nvSpPr>
        <p:spPr>
          <a:xfrm>
            <a:off x="6324264" y="2356493"/>
            <a:ext cx="165855" cy="314200"/>
          </a:xfrm>
          <a:custGeom>
            <a:avLst/>
            <a:gdLst>
              <a:gd name="connsiteX0" fmla="*/ 24169 w 165855"/>
              <a:gd name="connsiteY0" fmla="*/ 0 h 314200"/>
              <a:gd name="connsiteX1" fmla="*/ 28198 w 165855"/>
              <a:gd name="connsiteY1" fmla="*/ 40282 h 314200"/>
              <a:gd name="connsiteX2" fmla="*/ 32226 w 165855"/>
              <a:gd name="connsiteY2" fmla="*/ 56395 h 314200"/>
              <a:gd name="connsiteX3" fmla="*/ 36254 w 165855"/>
              <a:gd name="connsiteY3" fmla="*/ 92649 h 314200"/>
              <a:gd name="connsiteX4" fmla="*/ 40282 w 165855"/>
              <a:gd name="connsiteY4" fmla="*/ 104733 h 314200"/>
              <a:gd name="connsiteX5" fmla="*/ 64451 w 165855"/>
              <a:gd name="connsiteY5" fmla="*/ 112790 h 314200"/>
              <a:gd name="connsiteX6" fmla="*/ 88621 w 165855"/>
              <a:gd name="connsiteY6" fmla="*/ 128903 h 314200"/>
              <a:gd name="connsiteX7" fmla="*/ 116818 w 165855"/>
              <a:gd name="connsiteY7" fmla="*/ 149044 h 314200"/>
              <a:gd name="connsiteX8" fmla="*/ 136959 w 165855"/>
              <a:gd name="connsiteY8" fmla="*/ 185297 h 314200"/>
              <a:gd name="connsiteX9" fmla="*/ 153072 w 165855"/>
              <a:gd name="connsiteY9" fmla="*/ 205438 h 314200"/>
              <a:gd name="connsiteX10" fmla="*/ 157100 w 165855"/>
              <a:gd name="connsiteY10" fmla="*/ 229607 h 314200"/>
              <a:gd name="connsiteX11" fmla="*/ 157100 w 165855"/>
              <a:gd name="connsiteY11" fmla="*/ 306143 h 314200"/>
              <a:gd name="connsiteX12" fmla="*/ 132931 w 165855"/>
              <a:gd name="connsiteY12" fmla="*/ 310171 h 314200"/>
              <a:gd name="connsiteX13" fmla="*/ 120846 w 165855"/>
              <a:gd name="connsiteY13" fmla="*/ 314200 h 314200"/>
              <a:gd name="connsiteX14" fmla="*/ 100705 w 165855"/>
              <a:gd name="connsiteY14" fmla="*/ 302115 h 314200"/>
              <a:gd name="connsiteX15" fmla="*/ 88621 w 165855"/>
              <a:gd name="connsiteY15" fmla="*/ 298087 h 314200"/>
              <a:gd name="connsiteX16" fmla="*/ 56395 w 165855"/>
              <a:gd name="connsiteY16" fmla="*/ 269889 h 314200"/>
              <a:gd name="connsiteX17" fmla="*/ 52367 w 165855"/>
              <a:gd name="connsiteY17" fmla="*/ 257805 h 314200"/>
              <a:gd name="connsiteX18" fmla="*/ 48339 w 165855"/>
              <a:gd name="connsiteY18" fmla="*/ 169185 h 314200"/>
              <a:gd name="connsiteX19" fmla="*/ 28198 w 165855"/>
              <a:gd name="connsiteY19" fmla="*/ 132931 h 314200"/>
              <a:gd name="connsiteX20" fmla="*/ 24169 w 165855"/>
              <a:gd name="connsiteY20" fmla="*/ 120846 h 314200"/>
              <a:gd name="connsiteX21" fmla="*/ 16113 w 165855"/>
              <a:gd name="connsiteY21" fmla="*/ 88621 h 314200"/>
              <a:gd name="connsiteX22" fmla="*/ 12085 w 165855"/>
              <a:gd name="connsiteY22" fmla="*/ 64451 h 314200"/>
              <a:gd name="connsiteX23" fmla="*/ 4029 w 165855"/>
              <a:gd name="connsiteY23" fmla="*/ 40282 h 314200"/>
              <a:gd name="connsiteX24" fmla="*/ 0 w 165855"/>
              <a:gd name="connsiteY24" fmla="*/ 28198 h 314200"/>
              <a:gd name="connsiteX25" fmla="*/ 24169 w 165855"/>
              <a:gd name="connsiteY25" fmla="*/ 0 h 31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5855" h="314200">
                <a:moveTo>
                  <a:pt x="24169" y="0"/>
                </a:moveTo>
                <a:cubicBezTo>
                  <a:pt x="25512" y="13427"/>
                  <a:pt x="26289" y="26923"/>
                  <a:pt x="28198" y="40282"/>
                </a:cubicBezTo>
                <a:cubicBezTo>
                  <a:pt x="28981" y="45763"/>
                  <a:pt x="31384" y="50923"/>
                  <a:pt x="32226" y="56395"/>
                </a:cubicBezTo>
                <a:cubicBezTo>
                  <a:pt x="34075" y="68413"/>
                  <a:pt x="34255" y="80655"/>
                  <a:pt x="36254" y="92649"/>
                </a:cubicBezTo>
                <a:cubicBezTo>
                  <a:pt x="36952" y="96837"/>
                  <a:pt x="36827" y="102265"/>
                  <a:pt x="40282" y="104733"/>
                </a:cubicBezTo>
                <a:cubicBezTo>
                  <a:pt x="47192" y="109669"/>
                  <a:pt x="57385" y="108079"/>
                  <a:pt x="64451" y="112790"/>
                </a:cubicBezTo>
                <a:cubicBezTo>
                  <a:pt x="72508" y="118161"/>
                  <a:pt x="80875" y="123093"/>
                  <a:pt x="88621" y="128903"/>
                </a:cubicBezTo>
                <a:cubicBezTo>
                  <a:pt x="108606" y="143892"/>
                  <a:pt x="99147" y="137263"/>
                  <a:pt x="116818" y="149044"/>
                </a:cubicBezTo>
                <a:cubicBezTo>
                  <a:pt x="123908" y="170315"/>
                  <a:pt x="118490" y="157593"/>
                  <a:pt x="136959" y="185297"/>
                </a:cubicBezTo>
                <a:cubicBezTo>
                  <a:pt x="147124" y="200544"/>
                  <a:pt x="141590" y="193957"/>
                  <a:pt x="153072" y="205438"/>
                </a:cubicBezTo>
                <a:cubicBezTo>
                  <a:pt x="154415" y="213494"/>
                  <a:pt x="155498" y="221598"/>
                  <a:pt x="157100" y="229607"/>
                </a:cubicBezTo>
                <a:cubicBezTo>
                  <a:pt x="162695" y="257581"/>
                  <a:pt x="173634" y="268351"/>
                  <a:pt x="157100" y="306143"/>
                </a:cubicBezTo>
                <a:cubicBezTo>
                  <a:pt x="153826" y="313626"/>
                  <a:pt x="140987" y="308828"/>
                  <a:pt x="132931" y="310171"/>
                </a:cubicBezTo>
                <a:cubicBezTo>
                  <a:pt x="128903" y="311514"/>
                  <a:pt x="125092" y="314200"/>
                  <a:pt x="120846" y="314200"/>
                </a:cubicBezTo>
                <a:cubicBezTo>
                  <a:pt x="105635" y="314200"/>
                  <a:pt x="111339" y="308495"/>
                  <a:pt x="100705" y="302115"/>
                </a:cubicBezTo>
                <a:cubicBezTo>
                  <a:pt x="97064" y="299931"/>
                  <a:pt x="92649" y="299430"/>
                  <a:pt x="88621" y="298087"/>
                </a:cubicBezTo>
                <a:cubicBezTo>
                  <a:pt x="70491" y="286001"/>
                  <a:pt x="64788" y="286675"/>
                  <a:pt x="56395" y="269889"/>
                </a:cubicBezTo>
                <a:cubicBezTo>
                  <a:pt x="54496" y="266091"/>
                  <a:pt x="53710" y="261833"/>
                  <a:pt x="52367" y="257805"/>
                </a:cubicBezTo>
                <a:cubicBezTo>
                  <a:pt x="51024" y="228265"/>
                  <a:pt x="50697" y="198661"/>
                  <a:pt x="48339" y="169185"/>
                </a:cubicBezTo>
                <a:cubicBezTo>
                  <a:pt x="47061" y="153206"/>
                  <a:pt x="33411" y="148567"/>
                  <a:pt x="28198" y="132931"/>
                </a:cubicBezTo>
                <a:cubicBezTo>
                  <a:pt x="26855" y="128903"/>
                  <a:pt x="25199" y="124966"/>
                  <a:pt x="24169" y="120846"/>
                </a:cubicBezTo>
                <a:cubicBezTo>
                  <a:pt x="14444" y="81949"/>
                  <a:pt x="25323" y="116250"/>
                  <a:pt x="16113" y="88621"/>
                </a:cubicBezTo>
                <a:cubicBezTo>
                  <a:pt x="14770" y="80564"/>
                  <a:pt x="14066" y="72375"/>
                  <a:pt x="12085" y="64451"/>
                </a:cubicBezTo>
                <a:cubicBezTo>
                  <a:pt x="10025" y="56212"/>
                  <a:pt x="6715" y="48338"/>
                  <a:pt x="4029" y="40282"/>
                </a:cubicBezTo>
                <a:cubicBezTo>
                  <a:pt x="2686" y="36254"/>
                  <a:pt x="0" y="32444"/>
                  <a:pt x="0" y="28198"/>
                </a:cubicBezTo>
                <a:lnTo>
                  <a:pt x="24169" y="0"/>
                </a:lnTo>
                <a:close/>
              </a:path>
            </a:pathLst>
          </a:custGeom>
          <a:solidFill>
            <a:srgbClr val="ED9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Frihandsfigur 29">
            <a:extLst>
              <a:ext uri="{FF2B5EF4-FFF2-40B4-BE49-F238E27FC236}">
                <a16:creationId xmlns:a16="http://schemas.microsoft.com/office/drawing/2014/main" id="{5B27B944-F395-E14C-A813-548D050D6CC1}"/>
              </a:ext>
            </a:extLst>
          </p:cNvPr>
          <p:cNvSpPr/>
          <p:nvPr/>
        </p:nvSpPr>
        <p:spPr>
          <a:xfrm>
            <a:off x="6040366" y="1929326"/>
            <a:ext cx="30231" cy="50122"/>
          </a:xfrm>
          <a:custGeom>
            <a:avLst/>
            <a:gdLst>
              <a:gd name="connsiteX0" fmla="*/ 9981 w 30231"/>
              <a:gd name="connsiteY0" fmla="*/ 179 h 50122"/>
              <a:gd name="connsiteX1" fmla="*/ 5953 w 30231"/>
              <a:gd name="connsiteY1" fmla="*/ 48517 h 50122"/>
              <a:gd name="connsiteX2" fmla="*/ 26094 w 30231"/>
              <a:gd name="connsiteY2" fmla="*/ 44489 h 50122"/>
              <a:gd name="connsiteX3" fmla="*/ 30122 w 30231"/>
              <a:gd name="connsiteY3" fmla="*/ 32404 h 50122"/>
              <a:gd name="connsiteX4" fmla="*/ 9981 w 30231"/>
              <a:gd name="connsiteY4" fmla="*/ 179 h 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31" h="50122">
                <a:moveTo>
                  <a:pt x="9981" y="179"/>
                </a:moveTo>
                <a:cubicBezTo>
                  <a:pt x="5953" y="2864"/>
                  <a:pt x="-7756" y="34808"/>
                  <a:pt x="5953" y="48517"/>
                </a:cubicBezTo>
                <a:cubicBezTo>
                  <a:pt x="10794" y="53358"/>
                  <a:pt x="19380" y="45832"/>
                  <a:pt x="26094" y="44489"/>
                </a:cubicBezTo>
                <a:cubicBezTo>
                  <a:pt x="27437" y="40461"/>
                  <a:pt x="29092" y="36523"/>
                  <a:pt x="30122" y="32404"/>
                </a:cubicBezTo>
                <a:cubicBezTo>
                  <a:pt x="31782" y="25762"/>
                  <a:pt x="14009" y="-2506"/>
                  <a:pt x="9981" y="179"/>
                </a:cubicBez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Frihandsfigur 30">
            <a:extLst>
              <a:ext uri="{FF2B5EF4-FFF2-40B4-BE49-F238E27FC236}">
                <a16:creationId xmlns:a16="http://schemas.microsoft.com/office/drawing/2014/main" id="{3D89EAB7-BA72-B945-966C-7CF643252248}"/>
              </a:ext>
            </a:extLst>
          </p:cNvPr>
          <p:cNvSpPr/>
          <p:nvPr/>
        </p:nvSpPr>
        <p:spPr>
          <a:xfrm>
            <a:off x="2392293" y="2578044"/>
            <a:ext cx="238141" cy="346425"/>
          </a:xfrm>
          <a:custGeom>
            <a:avLst/>
            <a:gdLst>
              <a:gd name="connsiteX0" fmla="*/ 40736 w 238141"/>
              <a:gd name="connsiteY0" fmla="*/ 96677 h 346425"/>
              <a:gd name="connsiteX1" fmla="*/ 56849 w 238141"/>
              <a:gd name="connsiteY1" fmla="*/ 48338 h 346425"/>
              <a:gd name="connsiteX2" fmla="*/ 68933 w 238141"/>
              <a:gd name="connsiteY2" fmla="*/ 40282 h 346425"/>
              <a:gd name="connsiteX3" fmla="*/ 76990 w 238141"/>
              <a:gd name="connsiteY3" fmla="*/ 16113 h 346425"/>
              <a:gd name="connsiteX4" fmla="*/ 93103 w 238141"/>
              <a:gd name="connsiteY4" fmla="*/ 0 h 346425"/>
              <a:gd name="connsiteX5" fmla="*/ 125328 w 238141"/>
              <a:gd name="connsiteY5" fmla="*/ 4028 h 346425"/>
              <a:gd name="connsiteX6" fmla="*/ 137413 w 238141"/>
              <a:gd name="connsiteY6" fmla="*/ 8056 h 346425"/>
              <a:gd name="connsiteX7" fmla="*/ 153526 w 238141"/>
              <a:gd name="connsiteY7" fmla="*/ 24169 h 346425"/>
              <a:gd name="connsiteX8" fmla="*/ 161582 w 238141"/>
              <a:gd name="connsiteY8" fmla="*/ 48338 h 346425"/>
              <a:gd name="connsiteX9" fmla="*/ 173666 w 238141"/>
              <a:gd name="connsiteY9" fmla="*/ 72508 h 346425"/>
              <a:gd name="connsiteX10" fmla="*/ 181723 w 238141"/>
              <a:gd name="connsiteY10" fmla="*/ 80564 h 346425"/>
              <a:gd name="connsiteX11" fmla="*/ 185751 w 238141"/>
              <a:gd name="connsiteY11" fmla="*/ 92649 h 346425"/>
              <a:gd name="connsiteX12" fmla="*/ 209920 w 238141"/>
              <a:gd name="connsiteY12" fmla="*/ 100705 h 346425"/>
              <a:gd name="connsiteX13" fmla="*/ 230061 w 238141"/>
              <a:gd name="connsiteY13" fmla="*/ 112789 h 346425"/>
              <a:gd name="connsiteX14" fmla="*/ 238118 w 238141"/>
              <a:gd name="connsiteY14" fmla="*/ 120846 h 346425"/>
              <a:gd name="connsiteX15" fmla="*/ 238118 w 238141"/>
              <a:gd name="connsiteY15" fmla="*/ 149043 h 346425"/>
              <a:gd name="connsiteX16" fmla="*/ 234089 w 238141"/>
              <a:gd name="connsiteY16" fmla="*/ 189325 h 346425"/>
              <a:gd name="connsiteX17" fmla="*/ 222005 w 238141"/>
              <a:gd name="connsiteY17" fmla="*/ 193353 h 346425"/>
              <a:gd name="connsiteX18" fmla="*/ 217977 w 238141"/>
              <a:gd name="connsiteY18" fmla="*/ 205438 h 346425"/>
              <a:gd name="connsiteX19" fmla="*/ 201864 w 238141"/>
              <a:gd name="connsiteY19" fmla="*/ 221551 h 346425"/>
              <a:gd name="connsiteX20" fmla="*/ 205892 w 238141"/>
              <a:gd name="connsiteY20" fmla="*/ 273917 h 346425"/>
              <a:gd name="connsiteX21" fmla="*/ 213948 w 238141"/>
              <a:gd name="connsiteY21" fmla="*/ 306143 h 346425"/>
              <a:gd name="connsiteX22" fmla="*/ 205892 w 238141"/>
              <a:gd name="connsiteY22" fmla="*/ 338368 h 346425"/>
              <a:gd name="connsiteX23" fmla="*/ 197836 w 238141"/>
              <a:gd name="connsiteY23" fmla="*/ 346425 h 346425"/>
              <a:gd name="connsiteX24" fmla="*/ 169638 w 238141"/>
              <a:gd name="connsiteY24" fmla="*/ 342397 h 346425"/>
              <a:gd name="connsiteX25" fmla="*/ 157554 w 238141"/>
              <a:gd name="connsiteY25" fmla="*/ 338368 h 346425"/>
              <a:gd name="connsiteX26" fmla="*/ 153526 w 238141"/>
              <a:gd name="connsiteY26" fmla="*/ 326284 h 346425"/>
              <a:gd name="connsiteX27" fmla="*/ 145469 w 238141"/>
              <a:gd name="connsiteY27" fmla="*/ 314199 h 346425"/>
              <a:gd name="connsiteX28" fmla="*/ 121300 w 238141"/>
              <a:gd name="connsiteY28" fmla="*/ 265861 h 346425"/>
              <a:gd name="connsiteX29" fmla="*/ 113244 w 238141"/>
              <a:gd name="connsiteY29" fmla="*/ 257804 h 346425"/>
              <a:gd name="connsiteX30" fmla="*/ 64905 w 238141"/>
              <a:gd name="connsiteY30" fmla="*/ 245720 h 346425"/>
              <a:gd name="connsiteX31" fmla="*/ 36708 w 238141"/>
              <a:gd name="connsiteY31" fmla="*/ 237663 h 346425"/>
              <a:gd name="connsiteX32" fmla="*/ 28651 w 238141"/>
              <a:gd name="connsiteY32" fmla="*/ 225579 h 346425"/>
              <a:gd name="connsiteX33" fmla="*/ 4482 w 238141"/>
              <a:gd name="connsiteY33" fmla="*/ 201410 h 346425"/>
              <a:gd name="connsiteX34" fmla="*/ 454 w 238141"/>
              <a:gd name="connsiteY34" fmla="*/ 189325 h 346425"/>
              <a:gd name="connsiteX35" fmla="*/ 12539 w 238141"/>
              <a:gd name="connsiteY35" fmla="*/ 185297 h 346425"/>
              <a:gd name="connsiteX36" fmla="*/ 36708 w 238141"/>
              <a:gd name="connsiteY36" fmla="*/ 145015 h 346425"/>
              <a:gd name="connsiteX37" fmla="*/ 40736 w 238141"/>
              <a:gd name="connsiteY37" fmla="*/ 132930 h 346425"/>
              <a:gd name="connsiteX38" fmla="*/ 40736 w 238141"/>
              <a:gd name="connsiteY38" fmla="*/ 96677 h 3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38141" h="346425">
                <a:moveTo>
                  <a:pt x="40736" y="96677"/>
                </a:moveTo>
                <a:cubicBezTo>
                  <a:pt x="43421" y="82578"/>
                  <a:pt x="44296" y="60891"/>
                  <a:pt x="56849" y="48338"/>
                </a:cubicBezTo>
                <a:cubicBezTo>
                  <a:pt x="60272" y="44915"/>
                  <a:pt x="64905" y="42967"/>
                  <a:pt x="68933" y="40282"/>
                </a:cubicBezTo>
                <a:cubicBezTo>
                  <a:pt x="71619" y="32226"/>
                  <a:pt x="70985" y="22118"/>
                  <a:pt x="76990" y="16113"/>
                </a:cubicBezTo>
                <a:lnTo>
                  <a:pt x="93103" y="0"/>
                </a:lnTo>
                <a:cubicBezTo>
                  <a:pt x="103845" y="1343"/>
                  <a:pt x="114677" y="2092"/>
                  <a:pt x="125328" y="4028"/>
                </a:cubicBezTo>
                <a:cubicBezTo>
                  <a:pt x="129506" y="4788"/>
                  <a:pt x="133958" y="5588"/>
                  <a:pt x="137413" y="8056"/>
                </a:cubicBezTo>
                <a:cubicBezTo>
                  <a:pt x="143594" y="12471"/>
                  <a:pt x="153526" y="24169"/>
                  <a:pt x="153526" y="24169"/>
                </a:cubicBezTo>
                <a:lnTo>
                  <a:pt x="161582" y="48338"/>
                </a:lnTo>
                <a:cubicBezTo>
                  <a:pt x="165836" y="61101"/>
                  <a:pt x="164742" y="61354"/>
                  <a:pt x="173666" y="72508"/>
                </a:cubicBezTo>
                <a:cubicBezTo>
                  <a:pt x="176039" y="75474"/>
                  <a:pt x="179037" y="77879"/>
                  <a:pt x="181723" y="80564"/>
                </a:cubicBezTo>
                <a:cubicBezTo>
                  <a:pt x="183066" y="84592"/>
                  <a:pt x="182296" y="90181"/>
                  <a:pt x="185751" y="92649"/>
                </a:cubicBezTo>
                <a:cubicBezTo>
                  <a:pt x="192661" y="97585"/>
                  <a:pt x="209920" y="100705"/>
                  <a:pt x="209920" y="100705"/>
                </a:cubicBezTo>
                <a:cubicBezTo>
                  <a:pt x="230338" y="121120"/>
                  <a:pt x="203911" y="97099"/>
                  <a:pt x="230061" y="112789"/>
                </a:cubicBezTo>
                <a:cubicBezTo>
                  <a:pt x="233318" y="114743"/>
                  <a:pt x="235432" y="118160"/>
                  <a:pt x="238118" y="120846"/>
                </a:cubicBezTo>
                <a:cubicBezTo>
                  <a:pt x="228458" y="149819"/>
                  <a:pt x="238118" y="113638"/>
                  <a:pt x="238118" y="149043"/>
                </a:cubicBezTo>
                <a:cubicBezTo>
                  <a:pt x="238118" y="162537"/>
                  <a:pt x="238701" y="176643"/>
                  <a:pt x="234089" y="189325"/>
                </a:cubicBezTo>
                <a:cubicBezTo>
                  <a:pt x="232638" y="193315"/>
                  <a:pt x="226033" y="192010"/>
                  <a:pt x="222005" y="193353"/>
                </a:cubicBezTo>
                <a:cubicBezTo>
                  <a:pt x="220662" y="197381"/>
                  <a:pt x="220445" y="201983"/>
                  <a:pt x="217977" y="205438"/>
                </a:cubicBezTo>
                <a:cubicBezTo>
                  <a:pt x="213562" y="211619"/>
                  <a:pt x="201864" y="221551"/>
                  <a:pt x="201864" y="221551"/>
                </a:cubicBezTo>
                <a:cubicBezTo>
                  <a:pt x="203207" y="239006"/>
                  <a:pt x="203416" y="256586"/>
                  <a:pt x="205892" y="273917"/>
                </a:cubicBezTo>
                <a:cubicBezTo>
                  <a:pt x="207458" y="284878"/>
                  <a:pt x="213948" y="306143"/>
                  <a:pt x="213948" y="306143"/>
                </a:cubicBezTo>
                <a:cubicBezTo>
                  <a:pt x="213082" y="310476"/>
                  <a:pt x="209608" y="332174"/>
                  <a:pt x="205892" y="338368"/>
                </a:cubicBezTo>
                <a:cubicBezTo>
                  <a:pt x="203938" y="341625"/>
                  <a:pt x="200521" y="343739"/>
                  <a:pt x="197836" y="346425"/>
                </a:cubicBezTo>
                <a:cubicBezTo>
                  <a:pt x="188437" y="345082"/>
                  <a:pt x="178948" y="344259"/>
                  <a:pt x="169638" y="342397"/>
                </a:cubicBezTo>
                <a:cubicBezTo>
                  <a:pt x="165474" y="341564"/>
                  <a:pt x="160556" y="341370"/>
                  <a:pt x="157554" y="338368"/>
                </a:cubicBezTo>
                <a:cubicBezTo>
                  <a:pt x="154552" y="335366"/>
                  <a:pt x="155425" y="330082"/>
                  <a:pt x="153526" y="326284"/>
                </a:cubicBezTo>
                <a:cubicBezTo>
                  <a:pt x="151361" y="321954"/>
                  <a:pt x="148155" y="318227"/>
                  <a:pt x="145469" y="314199"/>
                </a:cubicBezTo>
                <a:cubicBezTo>
                  <a:pt x="138916" y="294538"/>
                  <a:pt x="136919" y="281482"/>
                  <a:pt x="121300" y="265861"/>
                </a:cubicBezTo>
                <a:cubicBezTo>
                  <a:pt x="118615" y="263175"/>
                  <a:pt x="116641" y="259502"/>
                  <a:pt x="113244" y="257804"/>
                </a:cubicBezTo>
                <a:cubicBezTo>
                  <a:pt x="95301" y="248832"/>
                  <a:pt x="84010" y="249541"/>
                  <a:pt x="64905" y="245720"/>
                </a:cubicBezTo>
                <a:cubicBezTo>
                  <a:pt x="52254" y="243190"/>
                  <a:pt x="48230" y="241505"/>
                  <a:pt x="36708" y="237663"/>
                </a:cubicBezTo>
                <a:cubicBezTo>
                  <a:pt x="34022" y="233635"/>
                  <a:pt x="31867" y="229197"/>
                  <a:pt x="28651" y="225579"/>
                </a:cubicBezTo>
                <a:cubicBezTo>
                  <a:pt x="21082" y="217064"/>
                  <a:pt x="4482" y="201410"/>
                  <a:pt x="4482" y="201410"/>
                </a:cubicBezTo>
                <a:cubicBezTo>
                  <a:pt x="3139" y="197382"/>
                  <a:pt x="-1445" y="193123"/>
                  <a:pt x="454" y="189325"/>
                </a:cubicBezTo>
                <a:cubicBezTo>
                  <a:pt x="2353" y="185527"/>
                  <a:pt x="9536" y="188300"/>
                  <a:pt x="12539" y="185297"/>
                </a:cubicBezTo>
                <a:cubicBezTo>
                  <a:pt x="19695" y="178141"/>
                  <a:pt x="31941" y="156138"/>
                  <a:pt x="36708" y="145015"/>
                </a:cubicBezTo>
                <a:cubicBezTo>
                  <a:pt x="38381" y="141112"/>
                  <a:pt x="39393" y="136958"/>
                  <a:pt x="40736" y="132930"/>
                </a:cubicBezTo>
                <a:cubicBezTo>
                  <a:pt x="44922" y="82700"/>
                  <a:pt x="38051" y="110776"/>
                  <a:pt x="40736" y="96677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Frihandsfigur 31">
            <a:extLst>
              <a:ext uri="{FF2B5EF4-FFF2-40B4-BE49-F238E27FC236}">
                <a16:creationId xmlns:a16="http://schemas.microsoft.com/office/drawing/2014/main" id="{F3DED06C-DC4B-724B-B10E-5DA2634FE3C9}"/>
              </a:ext>
            </a:extLst>
          </p:cNvPr>
          <p:cNvSpPr/>
          <p:nvPr/>
        </p:nvSpPr>
        <p:spPr>
          <a:xfrm>
            <a:off x="2688096" y="3339373"/>
            <a:ext cx="228316" cy="744197"/>
          </a:xfrm>
          <a:custGeom>
            <a:avLst/>
            <a:gdLst>
              <a:gd name="connsiteX0" fmla="*/ 10794 w 228316"/>
              <a:gd name="connsiteY0" fmla="*/ 52366 h 744197"/>
              <a:gd name="connsiteX1" fmla="*/ 2737 w 228316"/>
              <a:gd name="connsiteY1" fmla="*/ 350453 h 744197"/>
              <a:gd name="connsiteX2" fmla="*/ 6766 w 228316"/>
              <a:gd name="connsiteY2" fmla="*/ 370594 h 744197"/>
              <a:gd name="connsiteX3" fmla="*/ 14822 w 228316"/>
              <a:gd name="connsiteY3" fmla="*/ 414904 h 744197"/>
              <a:gd name="connsiteX4" fmla="*/ 22878 w 228316"/>
              <a:gd name="connsiteY4" fmla="*/ 439073 h 744197"/>
              <a:gd name="connsiteX5" fmla="*/ 26907 w 228316"/>
              <a:gd name="connsiteY5" fmla="*/ 451157 h 744197"/>
              <a:gd name="connsiteX6" fmla="*/ 38991 w 228316"/>
              <a:gd name="connsiteY6" fmla="*/ 527693 h 744197"/>
              <a:gd name="connsiteX7" fmla="*/ 47048 w 228316"/>
              <a:gd name="connsiteY7" fmla="*/ 563947 h 744197"/>
              <a:gd name="connsiteX8" fmla="*/ 59132 w 228316"/>
              <a:gd name="connsiteY8" fmla="*/ 580060 h 744197"/>
              <a:gd name="connsiteX9" fmla="*/ 67189 w 228316"/>
              <a:gd name="connsiteY9" fmla="*/ 592144 h 744197"/>
              <a:gd name="connsiteX10" fmla="*/ 75245 w 228316"/>
              <a:gd name="connsiteY10" fmla="*/ 616313 h 744197"/>
              <a:gd name="connsiteX11" fmla="*/ 79273 w 228316"/>
              <a:gd name="connsiteY11" fmla="*/ 628398 h 744197"/>
              <a:gd name="connsiteX12" fmla="*/ 91358 w 228316"/>
              <a:gd name="connsiteY12" fmla="*/ 684793 h 744197"/>
              <a:gd name="connsiteX13" fmla="*/ 107471 w 228316"/>
              <a:gd name="connsiteY13" fmla="*/ 717018 h 744197"/>
              <a:gd name="connsiteX14" fmla="*/ 111499 w 228316"/>
              <a:gd name="connsiteY14" fmla="*/ 729103 h 744197"/>
              <a:gd name="connsiteX15" fmla="*/ 167893 w 228316"/>
              <a:gd name="connsiteY15" fmla="*/ 737159 h 744197"/>
              <a:gd name="connsiteX16" fmla="*/ 175950 w 228316"/>
              <a:gd name="connsiteY16" fmla="*/ 729103 h 744197"/>
              <a:gd name="connsiteX17" fmla="*/ 175950 w 228316"/>
              <a:gd name="connsiteY17" fmla="*/ 656595 h 744197"/>
              <a:gd name="connsiteX18" fmla="*/ 163865 w 228316"/>
              <a:gd name="connsiteY18" fmla="*/ 616313 h 744197"/>
              <a:gd name="connsiteX19" fmla="*/ 159837 w 228316"/>
              <a:gd name="connsiteY19" fmla="*/ 604229 h 744197"/>
              <a:gd name="connsiteX20" fmla="*/ 155809 w 228316"/>
              <a:gd name="connsiteY20" fmla="*/ 592144 h 744197"/>
              <a:gd name="connsiteX21" fmla="*/ 139696 w 228316"/>
              <a:gd name="connsiteY21" fmla="*/ 563947 h 744197"/>
              <a:gd name="connsiteX22" fmla="*/ 127611 w 228316"/>
              <a:gd name="connsiteY22" fmla="*/ 539778 h 744197"/>
              <a:gd name="connsiteX23" fmla="*/ 127611 w 228316"/>
              <a:gd name="connsiteY23" fmla="*/ 455186 h 744197"/>
              <a:gd name="connsiteX24" fmla="*/ 147752 w 228316"/>
              <a:gd name="connsiteY24" fmla="*/ 439073 h 744197"/>
              <a:gd name="connsiteX25" fmla="*/ 200119 w 228316"/>
              <a:gd name="connsiteY25" fmla="*/ 439073 h 744197"/>
              <a:gd name="connsiteX26" fmla="*/ 208175 w 228316"/>
              <a:gd name="connsiteY26" fmla="*/ 431016 h 744197"/>
              <a:gd name="connsiteX27" fmla="*/ 212204 w 228316"/>
              <a:gd name="connsiteY27" fmla="*/ 418932 h 744197"/>
              <a:gd name="connsiteX28" fmla="*/ 220260 w 228316"/>
              <a:gd name="connsiteY28" fmla="*/ 410875 h 744197"/>
              <a:gd name="connsiteX29" fmla="*/ 228316 w 228316"/>
              <a:gd name="connsiteY29" fmla="*/ 386706 h 744197"/>
              <a:gd name="connsiteX30" fmla="*/ 224288 w 228316"/>
              <a:gd name="connsiteY30" fmla="*/ 354481 h 744197"/>
              <a:gd name="connsiteX31" fmla="*/ 216232 w 228316"/>
              <a:gd name="connsiteY31" fmla="*/ 322255 h 744197"/>
              <a:gd name="connsiteX32" fmla="*/ 204147 w 228316"/>
              <a:gd name="connsiteY32" fmla="*/ 277945 h 744197"/>
              <a:gd name="connsiteX33" fmla="*/ 212204 w 228316"/>
              <a:gd name="connsiteY33" fmla="*/ 233635 h 744197"/>
              <a:gd name="connsiteX34" fmla="*/ 220260 w 228316"/>
              <a:gd name="connsiteY34" fmla="*/ 209466 h 744197"/>
              <a:gd name="connsiteX35" fmla="*/ 224288 w 228316"/>
              <a:gd name="connsiteY35" fmla="*/ 197381 h 744197"/>
              <a:gd name="connsiteX36" fmla="*/ 228316 w 228316"/>
              <a:gd name="connsiteY36" fmla="*/ 185297 h 744197"/>
              <a:gd name="connsiteX37" fmla="*/ 216232 w 228316"/>
              <a:gd name="connsiteY37" fmla="*/ 136958 h 744197"/>
              <a:gd name="connsiteX38" fmla="*/ 208175 w 228316"/>
              <a:gd name="connsiteY38" fmla="*/ 128902 h 744197"/>
              <a:gd name="connsiteX39" fmla="*/ 192063 w 228316"/>
              <a:gd name="connsiteY39" fmla="*/ 104733 h 744197"/>
              <a:gd name="connsiteX40" fmla="*/ 159837 w 228316"/>
              <a:gd name="connsiteY40" fmla="*/ 76535 h 744197"/>
              <a:gd name="connsiteX41" fmla="*/ 147752 w 228316"/>
              <a:gd name="connsiteY41" fmla="*/ 72507 h 744197"/>
              <a:gd name="connsiteX42" fmla="*/ 127611 w 228316"/>
              <a:gd name="connsiteY42" fmla="*/ 48338 h 744197"/>
              <a:gd name="connsiteX43" fmla="*/ 115527 w 228316"/>
              <a:gd name="connsiteY43" fmla="*/ 36253 h 744197"/>
              <a:gd name="connsiteX44" fmla="*/ 87330 w 228316"/>
              <a:gd name="connsiteY44" fmla="*/ 4028 h 744197"/>
              <a:gd name="connsiteX45" fmla="*/ 75245 w 228316"/>
              <a:gd name="connsiteY45" fmla="*/ 0 h 744197"/>
              <a:gd name="connsiteX46" fmla="*/ 47048 w 228316"/>
              <a:gd name="connsiteY46" fmla="*/ 4028 h 744197"/>
              <a:gd name="connsiteX47" fmla="*/ 30935 w 228316"/>
              <a:gd name="connsiteY47" fmla="*/ 20141 h 744197"/>
              <a:gd name="connsiteX48" fmla="*/ 22878 w 228316"/>
              <a:gd name="connsiteY48" fmla="*/ 28197 h 744197"/>
              <a:gd name="connsiteX49" fmla="*/ 10794 w 228316"/>
              <a:gd name="connsiteY49" fmla="*/ 52366 h 74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8316" h="744197">
                <a:moveTo>
                  <a:pt x="10794" y="52366"/>
                </a:moveTo>
                <a:cubicBezTo>
                  <a:pt x="7437" y="106075"/>
                  <a:pt x="-5596" y="204632"/>
                  <a:pt x="2737" y="350453"/>
                </a:cubicBezTo>
                <a:cubicBezTo>
                  <a:pt x="3128" y="357289"/>
                  <a:pt x="5541" y="363858"/>
                  <a:pt x="6766" y="370594"/>
                </a:cubicBezTo>
                <a:cubicBezTo>
                  <a:pt x="8441" y="379808"/>
                  <a:pt x="12108" y="404952"/>
                  <a:pt x="14822" y="414904"/>
                </a:cubicBezTo>
                <a:cubicBezTo>
                  <a:pt x="17056" y="423097"/>
                  <a:pt x="20192" y="431017"/>
                  <a:pt x="22878" y="439073"/>
                </a:cubicBezTo>
                <a:lnTo>
                  <a:pt x="26907" y="451157"/>
                </a:lnTo>
                <a:cubicBezTo>
                  <a:pt x="43097" y="564495"/>
                  <a:pt x="28655" y="470844"/>
                  <a:pt x="38991" y="527693"/>
                </a:cubicBezTo>
                <a:cubicBezTo>
                  <a:pt x="40110" y="533847"/>
                  <a:pt x="42311" y="555658"/>
                  <a:pt x="47048" y="563947"/>
                </a:cubicBezTo>
                <a:cubicBezTo>
                  <a:pt x="50379" y="569776"/>
                  <a:pt x="55230" y="574597"/>
                  <a:pt x="59132" y="580060"/>
                </a:cubicBezTo>
                <a:cubicBezTo>
                  <a:pt x="61946" y="583999"/>
                  <a:pt x="64503" y="588116"/>
                  <a:pt x="67189" y="592144"/>
                </a:cubicBezTo>
                <a:lnTo>
                  <a:pt x="75245" y="616313"/>
                </a:lnTo>
                <a:cubicBezTo>
                  <a:pt x="76588" y="620341"/>
                  <a:pt x="78575" y="624210"/>
                  <a:pt x="79273" y="628398"/>
                </a:cubicBezTo>
                <a:cubicBezTo>
                  <a:pt x="82654" y="648686"/>
                  <a:pt x="84665" y="664712"/>
                  <a:pt x="91358" y="684793"/>
                </a:cubicBezTo>
                <a:cubicBezTo>
                  <a:pt x="100615" y="712565"/>
                  <a:pt x="93409" y="702958"/>
                  <a:pt x="107471" y="717018"/>
                </a:cubicBezTo>
                <a:cubicBezTo>
                  <a:pt x="108814" y="721046"/>
                  <a:pt x="109600" y="725305"/>
                  <a:pt x="111499" y="729103"/>
                </a:cubicBezTo>
                <a:cubicBezTo>
                  <a:pt x="124437" y="754981"/>
                  <a:pt x="128379" y="740452"/>
                  <a:pt x="167893" y="737159"/>
                </a:cubicBezTo>
                <a:cubicBezTo>
                  <a:pt x="170579" y="734474"/>
                  <a:pt x="173996" y="732360"/>
                  <a:pt x="175950" y="729103"/>
                </a:cubicBezTo>
                <a:cubicBezTo>
                  <a:pt x="187158" y="710424"/>
                  <a:pt x="176473" y="661564"/>
                  <a:pt x="175950" y="656595"/>
                </a:cubicBezTo>
                <a:cubicBezTo>
                  <a:pt x="175013" y="647697"/>
                  <a:pt x="165771" y="622030"/>
                  <a:pt x="163865" y="616313"/>
                </a:cubicBezTo>
                <a:lnTo>
                  <a:pt x="159837" y="604229"/>
                </a:lnTo>
                <a:cubicBezTo>
                  <a:pt x="158494" y="600201"/>
                  <a:pt x="158165" y="595677"/>
                  <a:pt x="155809" y="592144"/>
                </a:cubicBezTo>
                <a:cubicBezTo>
                  <a:pt x="136191" y="562720"/>
                  <a:pt x="160125" y="599701"/>
                  <a:pt x="139696" y="563947"/>
                </a:cubicBezTo>
                <a:cubicBezTo>
                  <a:pt x="127201" y="542080"/>
                  <a:pt x="134999" y="561936"/>
                  <a:pt x="127611" y="539778"/>
                </a:cubicBezTo>
                <a:cubicBezTo>
                  <a:pt x="124329" y="506958"/>
                  <a:pt x="119919" y="488515"/>
                  <a:pt x="127611" y="455186"/>
                </a:cubicBezTo>
                <a:cubicBezTo>
                  <a:pt x="128655" y="450663"/>
                  <a:pt x="145810" y="440368"/>
                  <a:pt x="147752" y="439073"/>
                </a:cubicBezTo>
                <a:cubicBezTo>
                  <a:pt x="169395" y="442680"/>
                  <a:pt x="177660" y="446560"/>
                  <a:pt x="200119" y="439073"/>
                </a:cubicBezTo>
                <a:cubicBezTo>
                  <a:pt x="203722" y="437872"/>
                  <a:pt x="205490" y="433702"/>
                  <a:pt x="208175" y="431016"/>
                </a:cubicBezTo>
                <a:cubicBezTo>
                  <a:pt x="209518" y="426988"/>
                  <a:pt x="210019" y="422573"/>
                  <a:pt x="212204" y="418932"/>
                </a:cubicBezTo>
                <a:cubicBezTo>
                  <a:pt x="214158" y="415675"/>
                  <a:pt x="218562" y="414272"/>
                  <a:pt x="220260" y="410875"/>
                </a:cubicBezTo>
                <a:cubicBezTo>
                  <a:pt x="224058" y="403279"/>
                  <a:pt x="228316" y="386706"/>
                  <a:pt x="228316" y="386706"/>
                </a:cubicBezTo>
                <a:cubicBezTo>
                  <a:pt x="226973" y="375964"/>
                  <a:pt x="225934" y="365180"/>
                  <a:pt x="224288" y="354481"/>
                </a:cubicBezTo>
                <a:cubicBezTo>
                  <a:pt x="219652" y="324348"/>
                  <a:pt x="222285" y="344450"/>
                  <a:pt x="216232" y="322255"/>
                </a:cubicBezTo>
                <a:cubicBezTo>
                  <a:pt x="202602" y="272281"/>
                  <a:pt x="213418" y="305761"/>
                  <a:pt x="204147" y="277945"/>
                </a:cubicBezTo>
                <a:cubicBezTo>
                  <a:pt x="215171" y="244869"/>
                  <a:pt x="198538" y="297406"/>
                  <a:pt x="212204" y="233635"/>
                </a:cubicBezTo>
                <a:cubicBezTo>
                  <a:pt x="213983" y="225331"/>
                  <a:pt x="217575" y="217522"/>
                  <a:pt x="220260" y="209466"/>
                </a:cubicBezTo>
                <a:lnTo>
                  <a:pt x="224288" y="197381"/>
                </a:lnTo>
                <a:lnTo>
                  <a:pt x="228316" y="185297"/>
                </a:lnTo>
                <a:cubicBezTo>
                  <a:pt x="226985" y="177310"/>
                  <a:pt x="222615" y="143340"/>
                  <a:pt x="216232" y="136958"/>
                </a:cubicBezTo>
                <a:cubicBezTo>
                  <a:pt x="213546" y="134273"/>
                  <a:pt x="210454" y="131940"/>
                  <a:pt x="208175" y="128902"/>
                </a:cubicBezTo>
                <a:cubicBezTo>
                  <a:pt x="202366" y="121156"/>
                  <a:pt x="198909" y="111579"/>
                  <a:pt x="192063" y="104733"/>
                </a:cubicBezTo>
                <a:cubicBezTo>
                  <a:pt x="181565" y="94235"/>
                  <a:pt x="173159" y="83196"/>
                  <a:pt x="159837" y="76535"/>
                </a:cubicBezTo>
                <a:cubicBezTo>
                  <a:pt x="156039" y="74636"/>
                  <a:pt x="151780" y="73850"/>
                  <a:pt x="147752" y="72507"/>
                </a:cubicBezTo>
                <a:cubicBezTo>
                  <a:pt x="112459" y="37214"/>
                  <a:pt x="155644" y="81979"/>
                  <a:pt x="127611" y="48338"/>
                </a:cubicBezTo>
                <a:cubicBezTo>
                  <a:pt x="123964" y="43962"/>
                  <a:pt x="119174" y="40629"/>
                  <a:pt x="115527" y="36253"/>
                </a:cubicBezTo>
                <a:cubicBezTo>
                  <a:pt x="106836" y="25823"/>
                  <a:pt x="101811" y="8855"/>
                  <a:pt x="87330" y="4028"/>
                </a:cubicBezTo>
                <a:lnTo>
                  <a:pt x="75245" y="0"/>
                </a:lnTo>
                <a:cubicBezTo>
                  <a:pt x="65846" y="1343"/>
                  <a:pt x="55691" y="99"/>
                  <a:pt x="47048" y="4028"/>
                </a:cubicBezTo>
                <a:cubicBezTo>
                  <a:pt x="40133" y="7171"/>
                  <a:pt x="36306" y="14770"/>
                  <a:pt x="30935" y="20141"/>
                </a:cubicBezTo>
                <a:lnTo>
                  <a:pt x="22878" y="28197"/>
                </a:lnTo>
                <a:cubicBezTo>
                  <a:pt x="17649" y="43885"/>
                  <a:pt x="14151" y="-1343"/>
                  <a:pt x="10794" y="52366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Frihandsfigur 32">
            <a:extLst>
              <a:ext uri="{FF2B5EF4-FFF2-40B4-BE49-F238E27FC236}">
                <a16:creationId xmlns:a16="http://schemas.microsoft.com/office/drawing/2014/main" id="{3A6DD5CB-57A8-6540-BA13-16E201EDFDEA}"/>
              </a:ext>
            </a:extLst>
          </p:cNvPr>
          <p:cNvSpPr/>
          <p:nvPr/>
        </p:nvSpPr>
        <p:spPr>
          <a:xfrm>
            <a:off x="2795503" y="2888857"/>
            <a:ext cx="133000" cy="128261"/>
          </a:xfrm>
          <a:custGeom>
            <a:avLst/>
            <a:gdLst>
              <a:gd name="connsiteX0" fmla="*/ 112853 w 133000"/>
              <a:gd name="connsiteY0" fmla="*/ 3386 h 128261"/>
              <a:gd name="connsiteX1" fmla="*/ 132994 w 133000"/>
              <a:gd name="connsiteY1" fmla="*/ 124232 h 128261"/>
              <a:gd name="connsiteX2" fmla="*/ 120909 w 133000"/>
              <a:gd name="connsiteY2" fmla="*/ 128260 h 128261"/>
              <a:gd name="connsiteX3" fmla="*/ 56458 w 133000"/>
              <a:gd name="connsiteY3" fmla="*/ 124232 h 128261"/>
              <a:gd name="connsiteX4" fmla="*/ 28261 w 133000"/>
              <a:gd name="connsiteY4" fmla="*/ 112147 h 128261"/>
              <a:gd name="connsiteX5" fmla="*/ 16176 w 133000"/>
              <a:gd name="connsiteY5" fmla="*/ 108119 h 128261"/>
              <a:gd name="connsiteX6" fmla="*/ 4092 w 133000"/>
              <a:gd name="connsiteY6" fmla="*/ 100063 h 128261"/>
              <a:gd name="connsiteX7" fmla="*/ 16176 w 133000"/>
              <a:gd name="connsiteY7" fmla="*/ 63809 h 128261"/>
              <a:gd name="connsiteX8" fmla="*/ 24233 w 133000"/>
              <a:gd name="connsiteY8" fmla="*/ 55753 h 128261"/>
              <a:gd name="connsiteX9" fmla="*/ 36317 w 133000"/>
              <a:gd name="connsiteY9" fmla="*/ 47696 h 128261"/>
              <a:gd name="connsiteX10" fmla="*/ 76599 w 133000"/>
              <a:gd name="connsiteY10" fmla="*/ 51724 h 128261"/>
              <a:gd name="connsiteX11" fmla="*/ 88684 w 133000"/>
              <a:gd name="connsiteY11" fmla="*/ 31584 h 128261"/>
              <a:gd name="connsiteX12" fmla="*/ 112853 w 133000"/>
              <a:gd name="connsiteY12" fmla="*/ 3386 h 12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000" h="128261">
                <a:moveTo>
                  <a:pt x="112853" y="3386"/>
                </a:moveTo>
                <a:cubicBezTo>
                  <a:pt x="120238" y="18827"/>
                  <a:pt x="130365" y="83479"/>
                  <a:pt x="132994" y="124232"/>
                </a:cubicBezTo>
                <a:cubicBezTo>
                  <a:pt x="133267" y="128469"/>
                  <a:pt x="125155" y="128260"/>
                  <a:pt x="120909" y="128260"/>
                </a:cubicBezTo>
                <a:cubicBezTo>
                  <a:pt x="99383" y="128260"/>
                  <a:pt x="77942" y="125575"/>
                  <a:pt x="56458" y="124232"/>
                </a:cubicBezTo>
                <a:cubicBezTo>
                  <a:pt x="28115" y="114784"/>
                  <a:pt x="63109" y="127082"/>
                  <a:pt x="28261" y="112147"/>
                </a:cubicBezTo>
                <a:cubicBezTo>
                  <a:pt x="24358" y="110474"/>
                  <a:pt x="20204" y="109462"/>
                  <a:pt x="16176" y="108119"/>
                </a:cubicBezTo>
                <a:cubicBezTo>
                  <a:pt x="12148" y="105434"/>
                  <a:pt x="7116" y="103843"/>
                  <a:pt x="4092" y="100063"/>
                </a:cubicBezTo>
                <a:cubicBezTo>
                  <a:pt x="-6712" y="86557"/>
                  <a:pt x="6178" y="73805"/>
                  <a:pt x="16176" y="63809"/>
                </a:cubicBezTo>
                <a:cubicBezTo>
                  <a:pt x="18862" y="61124"/>
                  <a:pt x="21267" y="58126"/>
                  <a:pt x="24233" y="55753"/>
                </a:cubicBezTo>
                <a:cubicBezTo>
                  <a:pt x="28013" y="52729"/>
                  <a:pt x="32289" y="50382"/>
                  <a:pt x="36317" y="47696"/>
                </a:cubicBezTo>
                <a:cubicBezTo>
                  <a:pt x="49744" y="49039"/>
                  <a:pt x="63151" y="52845"/>
                  <a:pt x="76599" y="51724"/>
                </a:cubicBezTo>
                <a:cubicBezTo>
                  <a:pt x="82981" y="51192"/>
                  <a:pt x="88684" y="35503"/>
                  <a:pt x="88684" y="31584"/>
                </a:cubicBezTo>
                <a:cubicBezTo>
                  <a:pt x="88684" y="30241"/>
                  <a:pt x="105468" y="-12055"/>
                  <a:pt x="112853" y="3386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Frihandsfigur 33">
            <a:extLst>
              <a:ext uri="{FF2B5EF4-FFF2-40B4-BE49-F238E27FC236}">
                <a16:creationId xmlns:a16="http://schemas.microsoft.com/office/drawing/2014/main" id="{1E774B32-B36D-EC40-A10F-686AFF05F97A}"/>
              </a:ext>
            </a:extLst>
          </p:cNvPr>
          <p:cNvSpPr/>
          <p:nvPr/>
        </p:nvSpPr>
        <p:spPr>
          <a:xfrm>
            <a:off x="2980863" y="3041286"/>
            <a:ext cx="100705" cy="166460"/>
          </a:xfrm>
          <a:custGeom>
            <a:avLst/>
            <a:gdLst>
              <a:gd name="connsiteX0" fmla="*/ 100705 w 100705"/>
              <a:gd name="connsiteY0" fmla="*/ 0 h 166460"/>
              <a:gd name="connsiteX1" fmla="*/ 96677 w 100705"/>
              <a:gd name="connsiteY1" fmla="*/ 165156 h 166460"/>
              <a:gd name="connsiteX2" fmla="*/ 84593 w 100705"/>
              <a:gd name="connsiteY2" fmla="*/ 157100 h 166460"/>
              <a:gd name="connsiteX3" fmla="*/ 76536 w 100705"/>
              <a:gd name="connsiteY3" fmla="*/ 149044 h 166460"/>
              <a:gd name="connsiteX4" fmla="*/ 36254 w 100705"/>
              <a:gd name="connsiteY4" fmla="*/ 124874 h 166460"/>
              <a:gd name="connsiteX5" fmla="*/ 12085 w 100705"/>
              <a:gd name="connsiteY5" fmla="*/ 108762 h 166460"/>
              <a:gd name="connsiteX6" fmla="*/ 0 w 100705"/>
              <a:gd name="connsiteY6" fmla="*/ 100705 h 166460"/>
              <a:gd name="connsiteX7" fmla="*/ 20141 w 100705"/>
              <a:gd name="connsiteY7" fmla="*/ 72508 h 166460"/>
              <a:gd name="connsiteX8" fmla="*/ 36254 w 100705"/>
              <a:gd name="connsiteY8" fmla="*/ 48339 h 166460"/>
              <a:gd name="connsiteX9" fmla="*/ 60423 w 100705"/>
              <a:gd name="connsiteY9" fmla="*/ 40282 h 166460"/>
              <a:gd name="connsiteX10" fmla="*/ 100705 w 100705"/>
              <a:gd name="connsiteY10" fmla="*/ 0 h 16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705" h="166460">
                <a:moveTo>
                  <a:pt x="100705" y="0"/>
                </a:moveTo>
                <a:cubicBezTo>
                  <a:pt x="99362" y="55052"/>
                  <a:pt x="102295" y="110375"/>
                  <a:pt x="96677" y="165156"/>
                </a:cubicBezTo>
                <a:cubicBezTo>
                  <a:pt x="96183" y="169972"/>
                  <a:pt x="88373" y="160124"/>
                  <a:pt x="84593" y="157100"/>
                </a:cubicBezTo>
                <a:cubicBezTo>
                  <a:pt x="81627" y="154728"/>
                  <a:pt x="79574" y="151323"/>
                  <a:pt x="76536" y="149044"/>
                </a:cubicBezTo>
                <a:cubicBezTo>
                  <a:pt x="36947" y="119353"/>
                  <a:pt x="67492" y="143617"/>
                  <a:pt x="36254" y="124874"/>
                </a:cubicBezTo>
                <a:cubicBezTo>
                  <a:pt x="27951" y="119892"/>
                  <a:pt x="20141" y="114133"/>
                  <a:pt x="12085" y="108762"/>
                </a:cubicBezTo>
                <a:lnTo>
                  <a:pt x="0" y="100705"/>
                </a:lnTo>
                <a:cubicBezTo>
                  <a:pt x="36371" y="64334"/>
                  <a:pt x="4065" y="101444"/>
                  <a:pt x="20141" y="72508"/>
                </a:cubicBezTo>
                <a:cubicBezTo>
                  <a:pt x="24843" y="64044"/>
                  <a:pt x="27068" y="51401"/>
                  <a:pt x="36254" y="48339"/>
                </a:cubicBezTo>
                <a:cubicBezTo>
                  <a:pt x="44310" y="45653"/>
                  <a:pt x="53357" y="44992"/>
                  <a:pt x="60423" y="40282"/>
                </a:cubicBezTo>
                <a:lnTo>
                  <a:pt x="100705" y="0"/>
                </a:ln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Frihandsfigur 34">
            <a:extLst>
              <a:ext uri="{FF2B5EF4-FFF2-40B4-BE49-F238E27FC236}">
                <a16:creationId xmlns:a16="http://schemas.microsoft.com/office/drawing/2014/main" id="{78EA5B38-917B-1440-BF49-30E796815103}"/>
              </a:ext>
            </a:extLst>
          </p:cNvPr>
          <p:cNvSpPr/>
          <p:nvPr/>
        </p:nvSpPr>
        <p:spPr>
          <a:xfrm>
            <a:off x="2775426" y="3307147"/>
            <a:ext cx="197381" cy="189325"/>
          </a:xfrm>
          <a:custGeom>
            <a:avLst/>
            <a:gdLst>
              <a:gd name="connsiteX0" fmla="*/ 0 w 197381"/>
              <a:gd name="connsiteY0" fmla="*/ 40282 h 189325"/>
              <a:gd name="connsiteX1" fmla="*/ 28197 w 197381"/>
              <a:gd name="connsiteY1" fmla="*/ 4028 h 189325"/>
              <a:gd name="connsiteX2" fmla="*/ 40281 w 197381"/>
              <a:gd name="connsiteY2" fmla="*/ 0 h 189325"/>
              <a:gd name="connsiteX3" fmla="*/ 56394 w 197381"/>
              <a:gd name="connsiteY3" fmla="*/ 4028 h 189325"/>
              <a:gd name="connsiteX4" fmla="*/ 88620 w 197381"/>
              <a:gd name="connsiteY4" fmla="*/ 8057 h 189325"/>
              <a:gd name="connsiteX5" fmla="*/ 96676 w 197381"/>
              <a:gd name="connsiteY5" fmla="*/ 32226 h 189325"/>
              <a:gd name="connsiteX6" fmla="*/ 104733 w 197381"/>
              <a:gd name="connsiteY6" fmla="*/ 40282 h 189325"/>
              <a:gd name="connsiteX7" fmla="*/ 120845 w 197381"/>
              <a:gd name="connsiteY7" fmla="*/ 64451 h 189325"/>
              <a:gd name="connsiteX8" fmla="*/ 128902 w 197381"/>
              <a:gd name="connsiteY8" fmla="*/ 72508 h 189325"/>
              <a:gd name="connsiteX9" fmla="*/ 145015 w 197381"/>
              <a:gd name="connsiteY9" fmla="*/ 76536 h 189325"/>
              <a:gd name="connsiteX10" fmla="*/ 165155 w 197381"/>
              <a:gd name="connsiteY10" fmla="*/ 96677 h 189325"/>
              <a:gd name="connsiteX11" fmla="*/ 181268 w 197381"/>
              <a:gd name="connsiteY11" fmla="*/ 112790 h 189325"/>
              <a:gd name="connsiteX12" fmla="*/ 193353 w 197381"/>
              <a:gd name="connsiteY12" fmla="*/ 136959 h 189325"/>
              <a:gd name="connsiteX13" fmla="*/ 197381 w 197381"/>
              <a:gd name="connsiteY13" fmla="*/ 149043 h 189325"/>
              <a:gd name="connsiteX14" fmla="*/ 189325 w 197381"/>
              <a:gd name="connsiteY14" fmla="*/ 173212 h 189325"/>
              <a:gd name="connsiteX15" fmla="*/ 185296 w 197381"/>
              <a:gd name="connsiteY15" fmla="*/ 185297 h 189325"/>
              <a:gd name="connsiteX16" fmla="*/ 173212 w 197381"/>
              <a:gd name="connsiteY16" fmla="*/ 189325 h 189325"/>
              <a:gd name="connsiteX17" fmla="*/ 145015 w 197381"/>
              <a:gd name="connsiteY17" fmla="*/ 185297 h 189325"/>
              <a:gd name="connsiteX18" fmla="*/ 136958 w 197381"/>
              <a:gd name="connsiteY18" fmla="*/ 177241 h 189325"/>
              <a:gd name="connsiteX19" fmla="*/ 120845 w 197381"/>
              <a:gd name="connsiteY19" fmla="*/ 153072 h 189325"/>
              <a:gd name="connsiteX20" fmla="*/ 88620 w 197381"/>
              <a:gd name="connsiteY20" fmla="*/ 124874 h 189325"/>
              <a:gd name="connsiteX21" fmla="*/ 76535 w 197381"/>
              <a:gd name="connsiteY21" fmla="*/ 120846 h 189325"/>
              <a:gd name="connsiteX22" fmla="*/ 60422 w 197381"/>
              <a:gd name="connsiteY22" fmla="*/ 100705 h 189325"/>
              <a:gd name="connsiteX23" fmla="*/ 48338 w 197381"/>
              <a:gd name="connsiteY23" fmla="*/ 92649 h 189325"/>
              <a:gd name="connsiteX24" fmla="*/ 32225 w 197381"/>
              <a:gd name="connsiteY24" fmla="*/ 72508 h 189325"/>
              <a:gd name="connsiteX25" fmla="*/ 0 w 197381"/>
              <a:gd name="connsiteY25" fmla="*/ 40282 h 18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7381" h="189325">
                <a:moveTo>
                  <a:pt x="0" y="40282"/>
                </a:moveTo>
                <a:cubicBezTo>
                  <a:pt x="4835" y="32223"/>
                  <a:pt x="17372" y="7636"/>
                  <a:pt x="28197" y="4028"/>
                </a:cubicBezTo>
                <a:lnTo>
                  <a:pt x="40281" y="0"/>
                </a:lnTo>
                <a:cubicBezTo>
                  <a:pt x="45652" y="1343"/>
                  <a:pt x="50933" y="3118"/>
                  <a:pt x="56394" y="4028"/>
                </a:cubicBezTo>
                <a:cubicBezTo>
                  <a:pt x="67072" y="5808"/>
                  <a:pt x="79751" y="1849"/>
                  <a:pt x="88620" y="8057"/>
                </a:cubicBezTo>
                <a:cubicBezTo>
                  <a:pt x="95577" y="12927"/>
                  <a:pt x="90671" y="26222"/>
                  <a:pt x="96676" y="32226"/>
                </a:cubicBezTo>
                <a:cubicBezTo>
                  <a:pt x="99362" y="34911"/>
                  <a:pt x="102454" y="37244"/>
                  <a:pt x="104733" y="40282"/>
                </a:cubicBezTo>
                <a:cubicBezTo>
                  <a:pt x="110542" y="48028"/>
                  <a:pt x="113999" y="57605"/>
                  <a:pt x="120845" y="64451"/>
                </a:cubicBezTo>
                <a:cubicBezTo>
                  <a:pt x="123531" y="67137"/>
                  <a:pt x="125505" y="70809"/>
                  <a:pt x="128902" y="72508"/>
                </a:cubicBezTo>
                <a:cubicBezTo>
                  <a:pt x="133854" y="74984"/>
                  <a:pt x="139644" y="75193"/>
                  <a:pt x="145015" y="76536"/>
                </a:cubicBezTo>
                <a:cubicBezTo>
                  <a:pt x="168289" y="92052"/>
                  <a:pt x="147252" y="75789"/>
                  <a:pt x="165155" y="96677"/>
                </a:cubicBezTo>
                <a:cubicBezTo>
                  <a:pt x="170098" y="102444"/>
                  <a:pt x="181268" y="112790"/>
                  <a:pt x="181268" y="112790"/>
                </a:cubicBezTo>
                <a:cubicBezTo>
                  <a:pt x="191392" y="143162"/>
                  <a:pt x="177735" y="105725"/>
                  <a:pt x="193353" y="136959"/>
                </a:cubicBezTo>
                <a:cubicBezTo>
                  <a:pt x="195252" y="140757"/>
                  <a:pt x="196038" y="145015"/>
                  <a:pt x="197381" y="149043"/>
                </a:cubicBezTo>
                <a:lnTo>
                  <a:pt x="189325" y="173212"/>
                </a:lnTo>
                <a:cubicBezTo>
                  <a:pt x="187982" y="177240"/>
                  <a:pt x="189324" y="183954"/>
                  <a:pt x="185296" y="185297"/>
                </a:cubicBezTo>
                <a:lnTo>
                  <a:pt x="173212" y="189325"/>
                </a:lnTo>
                <a:cubicBezTo>
                  <a:pt x="163813" y="187982"/>
                  <a:pt x="154022" y="188299"/>
                  <a:pt x="145015" y="185297"/>
                </a:cubicBezTo>
                <a:cubicBezTo>
                  <a:pt x="141412" y="184096"/>
                  <a:pt x="139237" y="180279"/>
                  <a:pt x="136958" y="177241"/>
                </a:cubicBezTo>
                <a:cubicBezTo>
                  <a:pt x="131148" y="169495"/>
                  <a:pt x="127692" y="159919"/>
                  <a:pt x="120845" y="153072"/>
                </a:cubicBezTo>
                <a:cubicBezTo>
                  <a:pt x="110350" y="142577"/>
                  <a:pt x="101940" y="131534"/>
                  <a:pt x="88620" y="124874"/>
                </a:cubicBezTo>
                <a:cubicBezTo>
                  <a:pt x="84822" y="122975"/>
                  <a:pt x="80563" y="122189"/>
                  <a:pt x="76535" y="120846"/>
                </a:cubicBezTo>
                <a:cubicBezTo>
                  <a:pt x="70551" y="111869"/>
                  <a:pt x="68625" y="107267"/>
                  <a:pt x="60422" y="100705"/>
                </a:cubicBezTo>
                <a:cubicBezTo>
                  <a:pt x="56642" y="97681"/>
                  <a:pt x="52118" y="95673"/>
                  <a:pt x="48338" y="92649"/>
                </a:cubicBezTo>
                <a:cubicBezTo>
                  <a:pt x="28408" y="76705"/>
                  <a:pt x="53158" y="93442"/>
                  <a:pt x="32225" y="72508"/>
                </a:cubicBezTo>
                <a:cubicBezTo>
                  <a:pt x="19024" y="59306"/>
                  <a:pt x="20141" y="70513"/>
                  <a:pt x="0" y="40282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Frihandsfigur 35">
            <a:extLst>
              <a:ext uri="{FF2B5EF4-FFF2-40B4-BE49-F238E27FC236}">
                <a16:creationId xmlns:a16="http://schemas.microsoft.com/office/drawing/2014/main" id="{4677587B-6706-C042-96D6-2D5CA50024D6}"/>
              </a:ext>
            </a:extLst>
          </p:cNvPr>
          <p:cNvSpPr/>
          <p:nvPr/>
        </p:nvSpPr>
        <p:spPr>
          <a:xfrm>
            <a:off x="2609456" y="3069483"/>
            <a:ext cx="258618" cy="310172"/>
          </a:xfrm>
          <a:custGeom>
            <a:avLst/>
            <a:gdLst>
              <a:gd name="connsiteX0" fmla="*/ 81377 w 258618"/>
              <a:gd name="connsiteY0" fmla="*/ 310172 h 310172"/>
              <a:gd name="connsiteX1" fmla="*/ 53180 w 258618"/>
              <a:gd name="connsiteY1" fmla="*/ 265861 h 310172"/>
              <a:gd name="connsiteX2" fmla="*/ 49152 w 258618"/>
              <a:gd name="connsiteY2" fmla="*/ 253777 h 310172"/>
              <a:gd name="connsiteX3" fmla="*/ 41096 w 258618"/>
              <a:gd name="connsiteY3" fmla="*/ 237664 h 310172"/>
              <a:gd name="connsiteX4" fmla="*/ 33039 w 258618"/>
              <a:gd name="connsiteY4" fmla="*/ 225580 h 310172"/>
              <a:gd name="connsiteX5" fmla="*/ 16926 w 258618"/>
              <a:gd name="connsiteY5" fmla="*/ 209467 h 310172"/>
              <a:gd name="connsiteX6" fmla="*/ 8870 w 258618"/>
              <a:gd name="connsiteY6" fmla="*/ 185298 h 310172"/>
              <a:gd name="connsiteX7" fmla="*/ 814 w 258618"/>
              <a:gd name="connsiteY7" fmla="*/ 153072 h 310172"/>
              <a:gd name="connsiteX8" fmla="*/ 4842 w 258618"/>
              <a:gd name="connsiteY8" fmla="*/ 8057 h 310172"/>
              <a:gd name="connsiteX9" fmla="*/ 29011 w 258618"/>
              <a:gd name="connsiteY9" fmla="*/ 1 h 310172"/>
              <a:gd name="connsiteX10" fmla="*/ 61237 w 258618"/>
              <a:gd name="connsiteY10" fmla="*/ 4029 h 310172"/>
              <a:gd name="connsiteX11" fmla="*/ 85406 w 258618"/>
              <a:gd name="connsiteY11" fmla="*/ 12085 h 310172"/>
              <a:gd name="connsiteX12" fmla="*/ 93462 w 258618"/>
              <a:gd name="connsiteY12" fmla="*/ 20142 h 310172"/>
              <a:gd name="connsiteX13" fmla="*/ 105547 w 258618"/>
              <a:gd name="connsiteY13" fmla="*/ 24170 h 310172"/>
              <a:gd name="connsiteX14" fmla="*/ 109575 w 258618"/>
              <a:gd name="connsiteY14" fmla="*/ 36254 h 310172"/>
              <a:gd name="connsiteX15" fmla="*/ 125688 w 258618"/>
              <a:gd name="connsiteY15" fmla="*/ 52367 h 310172"/>
              <a:gd name="connsiteX16" fmla="*/ 133744 w 258618"/>
              <a:gd name="connsiteY16" fmla="*/ 60424 h 310172"/>
              <a:gd name="connsiteX17" fmla="*/ 153885 w 258618"/>
              <a:gd name="connsiteY17" fmla="*/ 80565 h 310172"/>
              <a:gd name="connsiteX18" fmla="*/ 165970 w 258618"/>
              <a:gd name="connsiteY18" fmla="*/ 92649 h 310172"/>
              <a:gd name="connsiteX19" fmla="*/ 178054 w 258618"/>
              <a:gd name="connsiteY19" fmla="*/ 100706 h 310172"/>
              <a:gd name="connsiteX20" fmla="*/ 186111 w 258618"/>
              <a:gd name="connsiteY20" fmla="*/ 108762 h 310172"/>
              <a:gd name="connsiteX21" fmla="*/ 214308 w 258618"/>
              <a:gd name="connsiteY21" fmla="*/ 132931 h 310172"/>
              <a:gd name="connsiteX22" fmla="*/ 226392 w 258618"/>
              <a:gd name="connsiteY22" fmla="*/ 145016 h 310172"/>
              <a:gd name="connsiteX23" fmla="*/ 234449 w 258618"/>
              <a:gd name="connsiteY23" fmla="*/ 153072 h 310172"/>
              <a:gd name="connsiteX24" fmla="*/ 238477 w 258618"/>
              <a:gd name="connsiteY24" fmla="*/ 181269 h 310172"/>
              <a:gd name="connsiteX25" fmla="*/ 246533 w 258618"/>
              <a:gd name="connsiteY25" fmla="*/ 189326 h 310172"/>
              <a:gd name="connsiteX26" fmla="*/ 254590 w 258618"/>
              <a:gd name="connsiteY26" fmla="*/ 201410 h 310172"/>
              <a:gd name="connsiteX27" fmla="*/ 258618 w 258618"/>
              <a:gd name="connsiteY27" fmla="*/ 213495 h 310172"/>
              <a:gd name="connsiteX28" fmla="*/ 246533 w 258618"/>
              <a:gd name="connsiteY28" fmla="*/ 237664 h 310172"/>
              <a:gd name="connsiteX29" fmla="*/ 222364 w 258618"/>
              <a:gd name="connsiteY29" fmla="*/ 241692 h 310172"/>
              <a:gd name="connsiteX30" fmla="*/ 198195 w 258618"/>
              <a:gd name="connsiteY30" fmla="*/ 249749 h 310172"/>
              <a:gd name="connsiteX31" fmla="*/ 186111 w 258618"/>
              <a:gd name="connsiteY31" fmla="*/ 253777 h 310172"/>
              <a:gd name="connsiteX32" fmla="*/ 153885 w 258618"/>
              <a:gd name="connsiteY32" fmla="*/ 265861 h 310172"/>
              <a:gd name="connsiteX33" fmla="*/ 129716 w 258618"/>
              <a:gd name="connsiteY33" fmla="*/ 273918 h 310172"/>
              <a:gd name="connsiteX34" fmla="*/ 117631 w 258618"/>
              <a:gd name="connsiteY34" fmla="*/ 277946 h 310172"/>
              <a:gd name="connsiteX35" fmla="*/ 81377 w 258618"/>
              <a:gd name="connsiteY35" fmla="*/ 310172 h 31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58618" h="310172">
                <a:moveTo>
                  <a:pt x="81377" y="310172"/>
                </a:moveTo>
                <a:cubicBezTo>
                  <a:pt x="71978" y="295402"/>
                  <a:pt x="61866" y="281062"/>
                  <a:pt x="53180" y="265861"/>
                </a:cubicBezTo>
                <a:cubicBezTo>
                  <a:pt x="51073" y="262175"/>
                  <a:pt x="50824" y="257680"/>
                  <a:pt x="49152" y="253777"/>
                </a:cubicBezTo>
                <a:cubicBezTo>
                  <a:pt x="46787" y="248258"/>
                  <a:pt x="44075" y="242878"/>
                  <a:pt x="41096" y="237664"/>
                </a:cubicBezTo>
                <a:cubicBezTo>
                  <a:pt x="38694" y="233461"/>
                  <a:pt x="36190" y="229256"/>
                  <a:pt x="33039" y="225580"/>
                </a:cubicBezTo>
                <a:cubicBezTo>
                  <a:pt x="28096" y="219813"/>
                  <a:pt x="16926" y="209467"/>
                  <a:pt x="16926" y="209467"/>
                </a:cubicBezTo>
                <a:cubicBezTo>
                  <a:pt x="14241" y="201411"/>
                  <a:pt x="10930" y="193537"/>
                  <a:pt x="8870" y="185298"/>
                </a:cubicBezTo>
                <a:lnTo>
                  <a:pt x="814" y="153072"/>
                </a:lnTo>
                <a:cubicBezTo>
                  <a:pt x="2157" y="104734"/>
                  <a:pt x="-3918" y="55614"/>
                  <a:pt x="4842" y="8057"/>
                </a:cubicBezTo>
                <a:cubicBezTo>
                  <a:pt x="6380" y="-295"/>
                  <a:pt x="29011" y="1"/>
                  <a:pt x="29011" y="1"/>
                </a:cubicBezTo>
                <a:cubicBezTo>
                  <a:pt x="39753" y="1344"/>
                  <a:pt x="50652" y="1761"/>
                  <a:pt x="61237" y="4029"/>
                </a:cubicBezTo>
                <a:cubicBezTo>
                  <a:pt x="69541" y="5808"/>
                  <a:pt x="85406" y="12085"/>
                  <a:pt x="85406" y="12085"/>
                </a:cubicBezTo>
                <a:cubicBezTo>
                  <a:pt x="88091" y="14771"/>
                  <a:pt x="90205" y="18188"/>
                  <a:pt x="93462" y="20142"/>
                </a:cubicBezTo>
                <a:cubicBezTo>
                  <a:pt x="97103" y="22327"/>
                  <a:pt x="102544" y="21168"/>
                  <a:pt x="105547" y="24170"/>
                </a:cubicBezTo>
                <a:cubicBezTo>
                  <a:pt x="108549" y="27172"/>
                  <a:pt x="107107" y="32799"/>
                  <a:pt x="109575" y="36254"/>
                </a:cubicBezTo>
                <a:cubicBezTo>
                  <a:pt x="113990" y="42435"/>
                  <a:pt x="120317" y="46996"/>
                  <a:pt x="125688" y="52367"/>
                </a:cubicBezTo>
                <a:lnTo>
                  <a:pt x="133744" y="60424"/>
                </a:lnTo>
                <a:lnTo>
                  <a:pt x="153885" y="80565"/>
                </a:lnTo>
                <a:cubicBezTo>
                  <a:pt x="157913" y="84593"/>
                  <a:pt x="161230" y="89489"/>
                  <a:pt x="165970" y="92649"/>
                </a:cubicBezTo>
                <a:cubicBezTo>
                  <a:pt x="169998" y="95335"/>
                  <a:pt x="174274" y="97682"/>
                  <a:pt x="178054" y="100706"/>
                </a:cubicBezTo>
                <a:cubicBezTo>
                  <a:pt x="181020" y="103079"/>
                  <a:pt x="183145" y="106390"/>
                  <a:pt x="186111" y="108762"/>
                </a:cubicBezTo>
                <a:cubicBezTo>
                  <a:pt x="216774" y="133291"/>
                  <a:pt x="175537" y="94159"/>
                  <a:pt x="214308" y="132931"/>
                </a:cubicBezTo>
                <a:lnTo>
                  <a:pt x="226392" y="145016"/>
                </a:lnTo>
                <a:lnTo>
                  <a:pt x="234449" y="153072"/>
                </a:lnTo>
                <a:cubicBezTo>
                  <a:pt x="235792" y="162471"/>
                  <a:pt x="235475" y="172262"/>
                  <a:pt x="238477" y="181269"/>
                </a:cubicBezTo>
                <a:cubicBezTo>
                  <a:pt x="239678" y="184872"/>
                  <a:pt x="244160" y="186360"/>
                  <a:pt x="246533" y="189326"/>
                </a:cubicBezTo>
                <a:cubicBezTo>
                  <a:pt x="249557" y="193106"/>
                  <a:pt x="251904" y="197382"/>
                  <a:pt x="254590" y="201410"/>
                </a:cubicBezTo>
                <a:cubicBezTo>
                  <a:pt x="255933" y="205438"/>
                  <a:pt x="258618" y="209249"/>
                  <a:pt x="258618" y="213495"/>
                </a:cubicBezTo>
                <a:cubicBezTo>
                  <a:pt x="258618" y="220531"/>
                  <a:pt x="255110" y="234448"/>
                  <a:pt x="246533" y="237664"/>
                </a:cubicBezTo>
                <a:cubicBezTo>
                  <a:pt x="238886" y="240532"/>
                  <a:pt x="230420" y="240349"/>
                  <a:pt x="222364" y="241692"/>
                </a:cubicBezTo>
                <a:lnTo>
                  <a:pt x="198195" y="249749"/>
                </a:lnTo>
                <a:lnTo>
                  <a:pt x="186111" y="253777"/>
                </a:lnTo>
                <a:cubicBezTo>
                  <a:pt x="170836" y="269051"/>
                  <a:pt x="184903" y="258106"/>
                  <a:pt x="153885" y="265861"/>
                </a:cubicBezTo>
                <a:cubicBezTo>
                  <a:pt x="145646" y="267921"/>
                  <a:pt x="137772" y="271232"/>
                  <a:pt x="129716" y="273918"/>
                </a:cubicBezTo>
                <a:cubicBezTo>
                  <a:pt x="125688" y="275261"/>
                  <a:pt x="121877" y="277946"/>
                  <a:pt x="117631" y="277946"/>
                </a:cubicBezTo>
                <a:lnTo>
                  <a:pt x="81377" y="310172"/>
                </a:ln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Frihandsfigur 36">
            <a:extLst>
              <a:ext uri="{FF2B5EF4-FFF2-40B4-BE49-F238E27FC236}">
                <a16:creationId xmlns:a16="http://schemas.microsoft.com/office/drawing/2014/main" id="{E934DB8E-30C6-C645-B1E3-3D3411792263}"/>
              </a:ext>
            </a:extLst>
          </p:cNvPr>
          <p:cNvSpPr/>
          <p:nvPr/>
        </p:nvSpPr>
        <p:spPr>
          <a:xfrm>
            <a:off x="2203406" y="2424973"/>
            <a:ext cx="133162" cy="79145"/>
          </a:xfrm>
          <a:custGeom>
            <a:avLst/>
            <a:gdLst>
              <a:gd name="connsiteX0" fmla="*/ 16 w 133162"/>
              <a:gd name="connsiteY0" fmla="*/ 56394 h 79145"/>
              <a:gd name="connsiteX1" fmla="*/ 24185 w 133162"/>
              <a:gd name="connsiteY1" fmla="*/ 76535 h 79145"/>
              <a:gd name="connsiteX2" fmla="*/ 72524 w 133162"/>
              <a:gd name="connsiteY2" fmla="*/ 68479 h 79145"/>
              <a:gd name="connsiteX3" fmla="*/ 128918 w 133162"/>
              <a:gd name="connsiteY3" fmla="*/ 60423 h 79145"/>
              <a:gd name="connsiteX4" fmla="*/ 128918 w 133162"/>
              <a:gd name="connsiteY4" fmla="*/ 28197 h 79145"/>
              <a:gd name="connsiteX5" fmla="*/ 124890 w 133162"/>
              <a:gd name="connsiteY5" fmla="*/ 16112 h 79145"/>
              <a:gd name="connsiteX6" fmla="*/ 112805 w 133162"/>
              <a:gd name="connsiteY6" fmla="*/ 8056 h 79145"/>
              <a:gd name="connsiteX7" fmla="*/ 88636 w 133162"/>
              <a:gd name="connsiteY7" fmla="*/ 0 h 79145"/>
              <a:gd name="connsiteX8" fmla="*/ 40298 w 133162"/>
              <a:gd name="connsiteY8" fmla="*/ 4028 h 79145"/>
              <a:gd name="connsiteX9" fmla="*/ 28213 w 133162"/>
              <a:gd name="connsiteY9" fmla="*/ 8056 h 79145"/>
              <a:gd name="connsiteX10" fmla="*/ 20157 w 133162"/>
              <a:gd name="connsiteY10" fmla="*/ 32225 h 79145"/>
              <a:gd name="connsiteX11" fmla="*/ 16 w 133162"/>
              <a:gd name="connsiteY11" fmla="*/ 56394 h 7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162" h="79145">
                <a:moveTo>
                  <a:pt x="16" y="56394"/>
                </a:moveTo>
                <a:cubicBezTo>
                  <a:pt x="687" y="63779"/>
                  <a:pt x="14052" y="73833"/>
                  <a:pt x="24185" y="76535"/>
                </a:cubicBezTo>
                <a:cubicBezTo>
                  <a:pt x="54094" y="84511"/>
                  <a:pt x="52593" y="71996"/>
                  <a:pt x="72524" y="68479"/>
                </a:cubicBezTo>
                <a:cubicBezTo>
                  <a:pt x="91224" y="65179"/>
                  <a:pt x="128918" y="60423"/>
                  <a:pt x="128918" y="60423"/>
                </a:cubicBezTo>
                <a:cubicBezTo>
                  <a:pt x="134680" y="43135"/>
                  <a:pt x="134473" y="50419"/>
                  <a:pt x="128918" y="28197"/>
                </a:cubicBezTo>
                <a:cubicBezTo>
                  <a:pt x="127888" y="24078"/>
                  <a:pt x="127543" y="19428"/>
                  <a:pt x="124890" y="16112"/>
                </a:cubicBezTo>
                <a:cubicBezTo>
                  <a:pt x="121866" y="12332"/>
                  <a:pt x="117229" y="10022"/>
                  <a:pt x="112805" y="8056"/>
                </a:cubicBezTo>
                <a:cubicBezTo>
                  <a:pt x="105045" y="4607"/>
                  <a:pt x="88636" y="0"/>
                  <a:pt x="88636" y="0"/>
                </a:cubicBezTo>
                <a:cubicBezTo>
                  <a:pt x="72523" y="1343"/>
                  <a:pt x="56325" y="1891"/>
                  <a:pt x="40298" y="4028"/>
                </a:cubicBezTo>
                <a:cubicBezTo>
                  <a:pt x="36089" y="4589"/>
                  <a:pt x="30681" y="4601"/>
                  <a:pt x="28213" y="8056"/>
                </a:cubicBezTo>
                <a:cubicBezTo>
                  <a:pt x="23277" y="14966"/>
                  <a:pt x="22842" y="24169"/>
                  <a:pt x="20157" y="32225"/>
                </a:cubicBezTo>
                <a:cubicBezTo>
                  <a:pt x="19557" y="34026"/>
                  <a:pt x="-655" y="49009"/>
                  <a:pt x="16" y="56394"/>
                </a:cubicBezTo>
                <a:close/>
              </a:path>
            </a:pathLst>
          </a:custGeom>
          <a:solidFill>
            <a:srgbClr val="D849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Frihandsfigur 37">
            <a:extLst>
              <a:ext uri="{FF2B5EF4-FFF2-40B4-BE49-F238E27FC236}">
                <a16:creationId xmlns:a16="http://schemas.microsoft.com/office/drawing/2014/main" id="{5431445A-4DED-AB49-954F-54479B041410}"/>
              </a:ext>
            </a:extLst>
          </p:cNvPr>
          <p:cNvSpPr/>
          <p:nvPr/>
        </p:nvSpPr>
        <p:spPr>
          <a:xfrm>
            <a:off x="2278899" y="2569988"/>
            <a:ext cx="162186" cy="68479"/>
          </a:xfrm>
          <a:custGeom>
            <a:avLst/>
            <a:gdLst>
              <a:gd name="connsiteX0" fmla="*/ 33284 w 162186"/>
              <a:gd name="connsiteY0" fmla="*/ 40282 h 68479"/>
              <a:gd name="connsiteX1" fmla="*/ 5087 w 162186"/>
              <a:gd name="connsiteY1" fmla="*/ 20141 h 68479"/>
              <a:gd name="connsiteX2" fmla="*/ 1059 w 162186"/>
              <a:gd name="connsiteY2" fmla="*/ 8056 h 68479"/>
              <a:gd name="connsiteX3" fmla="*/ 25228 w 162186"/>
              <a:gd name="connsiteY3" fmla="*/ 0 h 68479"/>
              <a:gd name="connsiteX4" fmla="*/ 49397 w 162186"/>
              <a:gd name="connsiteY4" fmla="*/ 4028 h 68479"/>
              <a:gd name="connsiteX5" fmla="*/ 61482 w 162186"/>
              <a:gd name="connsiteY5" fmla="*/ 8056 h 68479"/>
              <a:gd name="connsiteX6" fmla="*/ 101764 w 162186"/>
              <a:gd name="connsiteY6" fmla="*/ 16112 h 68479"/>
              <a:gd name="connsiteX7" fmla="*/ 125933 w 162186"/>
              <a:gd name="connsiteY7" fmla="*/ 28197 h 68479"/>
              <a:gd name="connsiteX8" fmla="*/ 142045 w 162186"/>
              <a:gd name="connsiteY8" fmla="*/ 36253 h 68479"/>
              <a:gd name="connsiteX9" fmla="*/ 154130 w 162186"/>
              <a:gd name="connsiteY9" fmla="*/ 40282 h 68479"/>
              <a:gd name="connsiteX10" fmla="*/ 162186 w 162186"/>
              <a:gd name="connsiteY10" fmla="*/ 52366 h 68479"/>
              <a:gd name="connsiteX11" fmla="*/ 154130 w 162186"/>
              <a:gd name="connsiteY11" fmla="*/ 60423 h 68479"/>
              <a:gd name="connsiteX12" fmla="*/ 129961 w 162186"/>
              <a:gd name="connsiteY12" fmla="*/ 68479 h 68479"/>
              <a:gd name="connsiteX13" fmla="*/ 77594 w 162186"/>
              <a:gd name="connsiteY13" fmla="*/ 60423 h 68479"/>
              <a:gd name="connsiteX14" fmla="*/ 57453 w 162186"/>
              <a:gd name="connsiteY14" fmla="*/ 44310 h 68479"/>
              <a:gd name="connsiteX15" fmla="*/ 33284 w 162186"/>
              <a:gd name="connsiteY15" fmla="*/ 40282 h 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186" h="68479">
                <a:moveTo>
                  <a:pt x="33284" y="40282"/>
                </a:moveTo>
                <a:cubicBezTo>
                  <a:pt x="24556" y="36254"/>
                  <a:pt x="13254" y="28309"/>
                  <a:pt x="5087" y="20141"/>
                </a:cubicBezTo>
                <a:cubicBezTo>
                  <a:pt x="2085" y="17138"/>
                  <a:pt x="-1944" y="11059"/>
                  <a:pt x="1059" y="8056"/>
                </a:cubicBezTo>
                <a:cubicBezTo>
                  <a:pt x="7064" y="2051"/>
                  <a:pt x="25228" y="0"/>
                  <a:pt x="25228" y="0"/>
                </a:cubicBezTo>
                <a:cubicBezTo>
                  <a:pt x="33284" y="1343"/>
                  <a:pt x="41424" y="2256"/>
                  <a:pt x="49397" y="4028"/>
                </a:cubicBezTo>
                <a:cubicBezTo>
                  <a:pt x="53542" y="4949"/>
                  <a:pt x="57399" y="6890"/>
                  <a:pt x="61482" y="8056"/>
                </a:cubicBezTo>
                <a:cubicBezTo>
                  <a:pt x="78309" y="12864"/>
                  <a:pt x="82769" y="12946"/>
                  <a:pt x="101764" y="16112"/>
                </a:cubicBezTo>
                <a:cubicBezTo>
                  <a:pt x="116450" y="30800"/>
                  <a:pt x="102177" y="19289"/>
                  <a:pt x="125933" y="28197"/>
                </a:cubicBezTo>
                <a:cubicBezTo>
                  <a:pt x="131555" y="30305"/>
                  <a:pt x="136526" y="33888"/>
                  <a:pt x="142045" y="36253"/>
                </a:cubicBezTo>
                <a:cubicBezTo>
                  <a:pt x="145948" y="37926"/>
                  <a:pt x="150102" y="38939"/>
                  <a:pt x="154130" y="40282"/>
                </a:cubicBezTo>
                <a:cubicBezTo>
                  <a:pt x="156815" y="44310"/>
                  <a:pt x="162186" y="47525"/>
                  <a:pt x="162186" y="52366"/>
                </a:cubicBezTo>
                <a:cubicBezTo>
                  <a:pt x="162186" y="56164"/>
                  <a:pt x="157527" y="58724"/>
                  <a:pt x="154130" y="60423"/>
                </a:cubicBezTo>
                <a:cubicBezTo>
                  <a:pt x="146534" y="64221"/>
                  <a:pt x="129961" y="68479"/>
                  <a:pt x="129961" y="68479"/>
                </a:cubicBezTo>
                <a:cubicBezTo>
                  <a:pt x="127641" y="68247"/>
                  <a:pt x="89206" y="67391"/>
                  <a:pt x="77594" y="60423"/>
                </a:cubicBezTo>
                <a:cubicBezTo>
                  <a:pt x="61204" y="50589"/>
                  <a:pt x="78958" y="52374"/>
                  <a:pt x="57453" y="44310"/>
                </a:cubicBezTo>
                <a:cubicBezTo>
                  <a:pt x="2089" y="23550"/>
                  <a:pt x="42012" y="44310"/>
                  <a:pt x="33284" y="40282"/>
                </a:cubicBez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Frihandsfigur 38">
            <a:extLst>
              <a:ext uri="{FF2B5EF4-FFF2-40B4-BE49-F238E27FC236}">
                <a16:creationId xmlns:a16="http://schemas.microsoft.com/office/drawing/2014/main" id="{F6453A67-D5F6-3E45-A7DC-5A14D14A8EA6}"/>
              </a:ext>
            </a:extLst>
          </p:cNvPr>
          <p:cNvSpPr/>
          <p:nvPr/>
        </p:nvSpPr>
        <p:spPr>
          <a:xfrm>
            <a:off x="2255789" y="2489399"/>
            <a:ext cx="108761" cy="64476"/>
          </a:xfrm>
          <a:custGeom>
            <a:avLst/>
            <a:gdLst>
              <a:gd name="connsiteX0" fmla="*/ 40281 w 108761"/>
              <a:gd name="connsiteY0" fmla="*/ 60448 h 64476"/>
              <a:gd name="connsiteX1" fmla="*/ 16112 w 108761"/>
              <a:gd name="connsiteY1" fmla="*/ 56420 h 64476"/>
              <a:gd name="connsiteX2" fmla="*/ 0 w 108761"/>
              <a:gd name="connsiteY2" fmla="*/ 36279 h 64476"/>
              <a:gd name="connsiteX3" fmla="*/ 4028 w 108761"/>
              <a:gd name="connsiteY3" fmla="*/ 20166 h 64476"/>
              <a:gd name="connsiteX4" fmla="*/ 48338 w 108761"/>
              <a:gd name="connsiteY4" fmla="*/ 8081 h 64476"/>
              <a:gd name="connsiteX5" fmla="*/ 60422 w 108761"/>
              <a:gd name="connsiteY5" fmla="*/ 25 h 64476"/>
              <a:gd name="connsiteX6" fmla="*/ 88620 w 108761"/>
              <a:gd name="connsiteY6" fmla="*/ 8081 h 64476"/>
              <a:gd name="connsiteX7" fmla="*/ 100704 w 108761"/>
              <a:gd name="connsiteY7" fmla="*/ 16138 h 64476"/>
              <a:gd name="connsiteX8" fmla="*/ 108761 w 108761"/>
              <a:gd name="connsiteY8" fmla="*/ 40307 h 64476"/>
              <a:gd name="connsiteX9" fmla="*/ 92648 w 108761"/>
              <a:gd name="connsiteY9" fmla="*/ 60448 h 64476"/>
              <a:gd name="connsiteX10" fmla="*/ 80563 w 108761"/>
              <a:gd name="connsiteY10" fmla="*/ 64476 h 64476"/>
              <a:gd name="connsiteX11" fmla="*/ 64451 w 108761"/>
              <a:gd name="connsiteY11" fmla="*/ 60448 h 64476"/>
              <a:gd name="connsiteX12" fmla="*/ 40281 w 108761"/>
              <a:gd name="connsiteY12" fmla="*/ 60448 h 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761" h="64476">
                <a:moveTo>
                  <a:pt x="40281" y="60448"/>
                </a:moveTo>
                <a:cubicBezTo>
                  <a:pt x="32224" y="59777"/>
                  <a:pt x="23759" y="59288"/>
                  <a:pt x="16112" y="56420"/>
                </a:cubicBezTo>
                <a:cubicBezTo>
                  <a:pt x="11011" y="54507"/>
                  <a:pt x="2032" y="39328"/>
                  <a:pt x="0" y="36279"/>
                </a:cubicBezTo>
                <a:cubicBezTo>
                  <a:pt x="1343" y="30908"/>
                  <a:pt x="957" y="24773"/>
                  <a:pt x="4028" y="20166"/>
                </a:cubicBezTo>
                <a:cubicBezTo>
                  <a:pt x="12337" y="7701"/>
                  <a:pt x="39890" y="9137"/>
                  <a:pt x="48338" y="8081"/>
                </a:cubicBezTo>
                <a:cubicBezTo>
                  <a:pt x="52366" y="5396"/>
                  <a:pt x="55630" y="710"/>
                  <a:pt x="60422" y="25"/>
                </a:cubicBezTo>
                <a:cubicBezTo>
                  <a:pt x="63962" y="-481"/>
                  <a:pt x="84085" y="6570"/>
                  <a:pt x="88620" y="8081"/>
                </a:cubicBezTo>
                <a:cubicBezTo>
                  <a:pt x="92648" y="10767"/>
                  <a:pt x="98138" y="12033"/>
                  <a:pt x="100704" y="16138"/>
                </a:cubicBezTo>
                <a:cubicBezTo>
                  <a:pt x="105205" y="23339"/>
                  <a:pt x="108761" y="40307"/>
                  <a:pt x="108761" y="40307"/>
                </a:cubicBezTo>
                <a:cubicBezTo>
                  <a:pt x="105104" y="45792"/>
                  <a:pt x="99023" y="56623"/>
                  <a:pt x="92648" y="60448"/>
                </a:cubicBezTo>
                <a:cubicBezTo>
                  <a:pt x="89007" y="62633"/>
                  <a:pt x="84591" y="63133"/>
                  <a:pt x="80563" y="64476"/>
                </a:cubicBezTo>
                <a:cubicBezTo>
                  <a:pt x="75192" y="63133"/>
                  <a:pt x="69987" y="60448"/>
                  <a:pt x="64451" y="60448"/>
                </a:cubicBezTo>
                <a:cubicBezTo>
                  <a:pt x="60205" y="60448"/>
                  <a:pt x="48338" y="61119"/>
                  <a:pt x="40281" y="60448"/>
                </a:cubicBez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Frihandsfigur 39">
            <a:extLst>
              <a:ext uri="{FF2B5EF4-FFF2-40B4-BE49-F238E27FC236}">
                <a16:creationId xmlns:a16="http://schemas.microsoft.com/office/drawing/2014/main" id="{048689AC-0683-F445-9AE5-60E5243DA668}"/>
              </a:ext>
            </a:extLst>
          </p:cNvPr>
          <p:cNvSpPr/>
          <p:nvPr/>
        </p:nvSpPr>
        <p:spPr>
          <a:xfrm>
            <a:off x="2453170" y="1962974"/>
            <a:ext cx="108761" cy="79421"/>
          </a:xfrm>
          <a:custGeom>
            <a:avLst/>
            <a:gdLst>
              <a:gd name="connsiteX0" fmla="*/ 44310 w 108761"/>
              <a:gd name="connsiteY0" fmla="*/ 2785 h 79421"/>
              <a:gd name="connsiteX1" fmla="*/ 104733 w 108761"/>
              <a:gd name="connsiteY1" fmla="*/ 18897 h 79421"/>
              <a:gd name="connsiteX2" fmla="*/ 108761 w 108761"/>
              <a:gd name="connsiteY2" fmla="*/ 30982 h 79421"/>
              <a:gd name="connsiteX3" fmla="*/ 104733 w 108761"/>
              <a:gd name="connsiteY3" fmla="*/ 51123 h 79421"/>
              <a:gd name="connsiteX4" fmla="*/ 100705 w 108761"/>
              <a:gd name="connsiteY4" fmla="*/ 63207 h 79421"/>
              <a:gd name="connsiteX5" fmla="*/ 88620 w 108761"/>
              <a:gd name="connsiteY5" fmla="*/ 67236 h 79421"/>
              <a:gd name="connsiteX6" fmla="*/ 64451 w 108761"/>
              <a:gd name="connsiteY6" fmla="*/ 79320 h 79421"/>
              <a:gd name="connsiteX7" fmla="*/ 8056 w 108761"/>
              <a:gd name="connsiteY7" fmla="*/ 67236 h 79421"/>
              <a:gd name="connsiteX8" fmla="*/ 0 w 108761"/>
              <a:gd name="connsiteY8" fmla="*/ 43067 h 79421"/>
              <a:gd name="connsiteX9" fmla="*/ 4028 w 108761"/>
              <a:gd name="connsiteY9" fmla="*/ 30982 h 79421"/>
              <a:gd name="connsiteX10" fmla="*/ 44310 w 108761"/>
              <a:gd name="connsiteY10" fmla="*/ 2785 h 7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761" h="79421">
                <a:moveTo>
                  <a:pt x="44310" y="2785"/>
                </a:moveTo>
                <a:cubicBezTo>
                  <a:pt x="61094" y="771"/>
                  <a:pt x="91586" y="-7399"/>
                  <a:pt x="104733" y="18897"/>
                </a:cubicBezTo>
                <a:cubicBezTo>
                  <a:pt x="106632" y="22695"/>
                  <a:pt x="107418" y="26954"/>
                  <a:pt x="108761" y="30982"/>
                </a:cubicBezTo>
                <a:cubicBezTo>
                  <a:pt x="107418" y="37696"/>
                  <a:pt x="106393" y="44481"/>
                  <a:pt x="104733" y="51123"/>
                </a:cubicBezTo>
                <a:cubicBezTo>
                  <a:pt x="103703" y="55242"/>
                  <a:pt x="103707" y="60205"/>
                  <a:pt x="100705" y="63207"/>
                </a:cubicBezTo>
                <a:cubicBezTo>
                  <a:pt x="97702" y="66210"/>
                  <a:pt x="92418" y="65337"/>
                  <a:pt x="88620" y="67236"/>
                </a:cubicBezTo>
                <a:cubicBezTo>
                  <a:pt x="57392" y="82850"/>
                  <a:pt x="94821" y="69197"/>
                  <a:pt x="64451" y="79320"/>
                </a:cubicBezTo>
                <a:cubicBezTo>
                  <a:pt x="61599" y="79061"/>
                  <a:pt x="17374" y="82145"/>
                  <a:pt x="8056" y="67236"/>
                </a:cubicBezTo>
                <a:cubicBezTo>
                  <a:pt x="3555" y="60035"/>
                  <a:pt x="0" y="43067"/>
                  <a:pt x="0" y="43067"/>
                </a:cubicBezTo>
                <a:cubicBezTo>
                  <a:pt x="1343" y="39039"/>
                  <a:pt x="1025" y="33985"/>
                  <a:pt x="4028" y="30982"/>
                </a:cubicBezTo>
                <a:cubicBezTo>
                  <a:pt x="10179" y="24831"/>
                  <a:pt x="27526" y="4799"/>
                  <a:pt x="44310" y="2785"/>
                </a:cubicBez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Frihandsfigur 40">
            <a:extLst>
              <a:ext uri="{FF2B5EF4-FFF2-40B4-BE49-F238E27FC236}">
                <a16:creationId xmlns:a16="http://schemas.microsoft.com/office/drawing/2014/main" id="{4CC8068A-62E3-1845-A2F3-BA742B60BD97}"/>
              </a:ext>
            </a:extLst>
          </p:cNvPr>
          <p:cNvSpPr/>
          <p:nvPr/>
        </p:nvSpPr>
        <p:spPr>
          <a:xfrm>
            <a:off x="3919382" y="1562939"/>
            <a:ext cx="76586" cy="85546"/>
          </a:xfrm>
          <a:custGeom>
            <a:avLst/>
            <a:gdLst>
              <a:gd name="connsiteX0" fmla="*/ 51 w 76586"/>
              <a:gd name="connsiteY0" fmla="*/ 36254 h 85546"/>
              <a:gd name="connsiteX1" fmla="*/ 12135 w 76586"/>
              <a:gd name="connsiteY1" fmla="*/ 12085 h 85546"/>
              <a:gd name="connsiteX2" fmla="*/ 36304 w 76586"/>
              <a:gd name="connsiteY2" fmla="*/ 4028 h 85546"/>
              <a:gd name="connsiteX3" fmla="*/ 48389 w 76586"/>
              <a:gd name="connsiteY3" fmla="*/ 0 h 85546"/>
              <a:gd name="connsiteX4" fmla="*/ 68530 w 76586"/>
              <a:gd name="connsiteY4" fmla="*/ 4028 h 85546"/>
              <a:gd name="connsiteX5" fmla="*/ 72558 w 76586"/>
              <a:gd name="connsiteY5" fmla="*/ 48339 h 85546"/>
              <a:gd name="connsiteX6" fmla="*/ 76586 w 76586"/>
              <a:gd name="connsiteY6" fmla="*/ 64451 h 85546"/>
              <a:gd name="connsiteX7" fmla="*/ 72558 w 76586"/>
              <a:gd name="connsiteY7" fmla="*/ 84592 h 85546"/>
              <a:gd name="connsiteX8" fmla="*/ 60474 w 76586"/>
              <a:gd name="connsiteY8" fmla="*/ 80564 h 85546"/>
              <a:gd name="connsiteX9" fmla="*/ 40333 w 76586"/>
              <a:gd name="connsiteY9" fmla="*/ 68480 h 85546"/>
              <a:gd name="connsiteX10" fmla="*/ 28248 w 76586"/>
              <a:gd name="connsiteY10" fmla="*/ 60423 h 85546"/>
              <a:gd name="connsiteX11" fmla="*/ 16163 w 76586"/>
              <a:gd name="connsiteY11" fmla="*/ 56395 h 85546"/>
              <a:gd name="connsiteX12" fmla="*/ 51 w 76586"/>
              <a:gd name="connsiteY12" fmla="*/ 36254 h 8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586" h="85546">
                <a:moveTo>
                  <a:pt x="51" y="36254"/>
                </a:moveTo>
                <a:cubicBezTo>
                  <a:pt x="-620" y="28869"/>
                  <a:pt x="5403" y="18069"/>
                  <a:pt x="12135" y="12085"/>
                </a:cubicBezTo>
                <a:cubicBezTo>
                  <a:pt x="18482" y="6443"/>
                  <a:pt x="28248" y="6714"/>
                  <a:pt x="36304" y="4028"/>
                </a:cubicBezTo>
                <a:lnTo>
                  <a:pt x="48389" y="0"/>
                </a:lnTo>
                <a:cubicBezTo>
                  <a:pt x="55103" y="1343"/>
                  <a:pt x="65468" y="-2096"/>
                  <a:pt x="68530" y="4028"/>
                </a:cubicBezTo>
                <a:cubicBezTo>
                  <a:pt x="75163" y="17294"/>
                  <a:pt x="70598" y="33638"/>
                  <a:pt x="72558" y="48339"/>
                </a:cubicBezTo>
                <a:cubicBezTo>
                  <a:pt x="73290" y="53826"/>
                  <a:pt x="75243" y="59080"/>
                  <a:pt x="76586" y="64451"/>
                </a:cubicBezTo>
                <a:cubicBezTo>
                  <a:pt x="75243" y="71165"/>
                  <a:pt x="77399" y="79751"/>
                  <a:pt x="72558" y="84592"/>
                </a:cubicBezTo>
                <a:cubicBezTo>
                  <a:pt x="69556" y="87594"/>
                  <a:pt x="64115" y="82748"/>
                  <a:pt x="60474" y="80564"/>
                </a:cubicBezTo>
                <a:cubicBezTo>
                  <a:pt x="32827" y="63977"/>
                  <a:pt x="74564" y="79890"/>
                  <a:pt x="40333" y="68480"/>
                </a:cubicBezTo>
                <a:cubicBezTo>
                  <a:pt x="36305" y="65794"/>
                  <a:pt x="32578" y="62588"/>
                  <a:pt x="28248" y="60423"/>
                </a:cubicBezTo>
                <a:cubicBezTo>
                  <a:pt x="24450" y="58524"/>
                  <a:pt x="19961" y="58294"/>
                  <a:pt x="16163" y="56395"/>
                </a:cubicBezTo>
                <a:cubicBezTo>
                  <a:pt x="7052" y="51840"/>
                  <a:pt x="722" y="43639"/>
                  <a:pt x="51" y="36254"/>
                </a:cubicBezTo>
                <a:close/>
              </a:path>
            </a:pathLst>
          </a:custGeom>
          <a:solidFill>
            <a:srgbClr val="FCD0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ED9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4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569858A-4940-924E-ACFA-031B74575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Etablerat 2000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Uppgift att sprida och utveckla programmet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Bevaka att programmet är </a:t>
            </a:r>
            <a:r>
              <a:rPr lang="sv-SE" sz="1600" dirty="0" err="1">
                <a:latin typeface="Myriad Pro Light" panose="020B0403030403020204" pitchFamily="34" charset="0"/>
              </a:rPr>
              <a:t>community-based</a:t>
            </a:r>
            <a:endParaRPr lang="sv-SE" sz="1600" dirty="0">
              <a:latin typeface="Myriad Pro Light" panose="020B0403030403020204" pitchFamily="34" charset="0"/>
            </a:endParaRP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Ingår i  ICDP Norden</a:t>
            </a:r>
          </a:p>
          <a:p>
            <a:pPr>
              <a:buClr>
                <a:srgbClr val="D8492A"/>
              </a:buClr>
            </a:pPr>
            <a:endParaRPr lang="sv-SE" sz="1600" dirty="0">
              <a:latin typeface="Myriad Pro Light" panose="020B0403030403020204" pitchFamily="34" charset="0"/>
            </a:endParaRPr>
          </a:p>
          <a:p>
            <a:pPr>
              <a:buClr>
                <a:srgbClr val="D8492A"/>
              </a:buClr>
            </a:pPr>
            <a:endParaRPr lang="sv-SE" sz="1600" dirty="0">
              <a:latin typeface="Myriad Pro Light" panose="020B0403030403020204" pitchFamily="34" charset="0"/>
            </a:endParaRPr>
          </a:p>
          <a:p>
            <a:pPr marL="0" indent="0">
              <a:buClr>
                <a:srgbClr val="D8492A"/>
              </a:buClr>
              <a:buNone/>
            </a:pPr>
            <a:endParaRPr lang="sv-SE" sz="1600" dirty="0">
              <a:latin typeface="Myriad Pro Light" panose="020B0403030403020204" pitchFamily="34" charset="0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4F6E5BB-ADE8-9B49-9942-C499E603DF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>
                <a:solidFill>
                  <a:srgbClr val="D8492A"/>
                </a:solidFill>
                <a:latin typeface="Myriad Pro Light" panose="020B0403030403020204" pitchFamily="34" charset="0"/>
              </a:rPr>
              <a:t>Stiftelsen ICDP Sweden</a:t>
            </a:r>
          </a:p>
        </p:txBody>
      </p:sp>
    </p:spTree>
    <p:extLst>
      <p:ext uri="{BB962C8B-B14F-4D97-AF65-F5344CB8AC3E}">
        <p14:creationId xmlns:p14="http://schemas.microsoft.com/office/powerpoint/2010/main" val="231526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569858A-4940-924E-ACFA-031B74575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sz="1600" dirty="0">
                <a:latin typeface="Myriad Pro Light" panose="020B0403030403020204" pitchFamily="34" charset="0"/>
              </a:rPr>
              <a:t>Över hela Sverige (ca 50% av landets kommuner och osäkert hur många landsting)  </a:t>
            </a:r>
          </a:p>
          <a:p>
            <a:r>
              <a:rPr lang="sv-SE" sz="1600" dirty="0">
                <a:latin typeface="Myriad Pro Light" panose="020B0403030403020204" pitchFamily="34" charset="0"/>
              </a:rPr>
              <a:t>Förskola (skola)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Mödrahälsovård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Socialtjänst/behandling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SFI/integrering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Det finns 2000 vägledare 200 utbildare i programmet</a:t>
            </a:r>
          </a:p>
          <a:p>
            <a:pPr>
              <a:buClr>
                <a:srgbClr val="D8492A"/>
              </a:buClr>
            </a:pPr>
            <a:r>
              <a:rPr lang="sv-SE" sz="1600" dirty="0">
                <a:latin typeface="Myriad Pro Light" panose="020B0403030403020204" pitchFamily="34" charset="0"/>
              </a:rPr>
              <a:t>Profession</a:t>
            </a:r>
          </a:p>
          <a:p>
            <a:pPr>
              <a:buClr>
                <a:srgbClr val="D8492A"/>
              </a:buClr>
            </a:pPr>
            <a:endParaRPr lang="sv-SE" sz="1600" dirty="0">
              <a:latin typeface="Myriad Pro Light" panose="020B0403030403020204" pitchFamily="34" charset="0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4F6E5BB-ADE8-9B49-9942-C499E603DF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D8492A"/>
                </a:solidFill>
              </a:rPr>
              <a:t>Spridning och verksamheter i Sverige</a:t>
            </a:r>
          </a:p>
        </p:txBody>
      </p:sp>
    </p:spTree>
    <p:extLst>
      <p:ext uri="{BB962C8B-B14F-4D97-AF65-F5344CB8AC3E}">
        <p14:creationId xmlns:p14="http://schemas.microsoft.com/office/powerpoint/2010/main" val="58241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C60FFF-FE20-A446-80FE-E52B1485F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solidFill>
                  <a:srgbClr val="D8492A"/>
                </a:solidFill>
              </a:rPr>
              <a:t>Evidens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8F5F9B-5D7E-9942-8E96-EA54270E2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620"/>
              </a:lnSpc>
            </a:pPr>
            <a:r>
              <a:rPr lang="sv-SE" sz="1600" dirty="0">
                <a:latin typeface="Myriad Pro Light" panose="020B0403030403020204" pitchFamily="34" charset="0"/>
              </a:rPr>
              <a:t>Universellt föräldrastöd, ingen kliniskt grupp (n = 140), mer positiva attityder och förmåga vid barnuppfostran, mindre ensamhet och bättre strategier i sitt föräldraskap och mindre påverkan av barnets svårigheter (Lorraine </a:t>
            </a:r>
            <a:r>
              <a:rPr lang="sv-SE" sz="1600" dirty="0" err="1">
                <a:latin typeface="Myriad Pro Light" panose="020B0403030403020204" pitchFamily="34" charset="0"/>
              </a:rPr>
              <a:t>Sherr</a:t>
            </a:r>
            <a:r>
              <a:rPr lang="sv-SE" sz="1600" dirty="0">
                <a:latin typeface="Myriad Pro Light" panose="020B0403030403020204" pitchFamily="34" charset="0"/>
              </a:rPr>
              <a:t> et al., 2013). </a:t>
            </a:r>
          </a:p>
          <a:p>
            <a:pPr>
              <a:lnSpc>
                <a:spcPts val="2620"/>
              </a:lnSpc>
            </a:pPr>
            <a:r>
              <a:rPr lang="sv-SE" sz="1600" dirty="0">
                <a:latin typeface="Myriad Pro Light" panose="020B0403030403020204" pitchFamily="34" charset="0"/>
              </a:rPr>
              <a:t>Långtidsuppföljning efter 6 - 12 månader, visade att (Skar, von </a:t>
            </a:r>
            <a:r>
              <a:rPr lang="sv-SE" sz="1600" dirty="0" err="1">
                <a:latin typeface="Myriad Pro Light" panose="020B0403030403020204" pitchFamily="34" charset="0"/>
              </a:rPr>
              <a:t>Tetzchner</a:t>
            </a:r>
            <a:r>
              <a:rPr lang="sv-SE" sz="1600" dirty="0">
                <a:latin typeface="Myriad Pro Light" panose="020B0403030403020204" pitchFamily="34" charset="0"/>
              </a:rPr>
              <a:t>, </a:t>
            </a:r>
            <a:r>
              <a:rPr lang="sv-SE" sz="1600" dirty="0" err="1">
                <a:latin typeface="Myriad Pro Light" panose="020B0403030403020204" pitchFamily="34" charset="0"/>
              </a:rPr>
              <a:t>Clucas</a:t>
            </a:r>
            <a:r>
              <a:rPr lang="sv-SE" sz="1600" dirty="0">
                <a:latin typeface="Myriad Pro Light" panose="020B0403030403020204" pitchFamily="34" charset="0"/>
              </a:rPr>
              <a:t>, &amp; </a:t>
            </a:r>
            <a:r>
              <a:rPr lang="sv-SE" sz="1600" dirty="0" err="1">
                <a:latin typeface="Myriad Pro Light" panose="020B0403030403020204" pitchFamily="34" charset="0"/>
              </a:rPr>
              <a:t>Sherr</a:t>
            </a:r>
            <a:r>
              <a:rPr lang="sv-SE" sz="1600" dirty="0">
                <a:latin typeface="Myriad Pro Light" panose="020B0403030403020204" pitchFamily="34" charset="0"/>
              </a:rPr>
              <a:t>, 2015). I. att viktiga förändringar kvarstod, fast i något mindre grad, för ICDP som ett generellt föräldrastödsprogram..</a:t>
            </a:r>
          </a:p>
          <a:p>
            <a:pPr>
              <a:lnSpc>
                <a:spcPts val="2620"/>
              </a:lnSpc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5264613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6|0.6|0.3|0.6|0.6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DP 2019" id="{54483DEE-B27F-174C-A9A7-D032B5EC5633}" vid="{0FA93E02-83EB-2241-B6D4-9180CBD9129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4332</TotalTime>
  <Words>326</Words>
  <Application>Microsoft Office PowerPoint</Application>
  <PresentationFormat>Bildspel på skärmen (16:9)</PresentationFormat>
  <Paragraphs>61</Paragraphs>
  <Slides>10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Schoolbook</vt:lpstr>
      <vt:lpstr>Helvetica</vt:lpstr>
      <vt:lpstr>Myriad Pro Light</vt:lpstr>
      <vt:lpstr>Office-tema</vt:lpstr>
      <vt:lpstr>PowerPoint-presentation</vt:lpstr>
      <vt:lpstr>PowerPoint-presentation</vt:lpstr>
      <vt:lpstr>Vägledande Samspel</vt:lpstr>
      <vt:lpstr>Att mötas </vt:lpstr>
      <vt:lpstr>PowerPoint-presentation</vt:lpstr>
      <vt:lpstr>ICDP i världen</vt:lpstr>
      <vt:lpstr>PowerPoint-presentation</vt:lpstr>
      <vt:lpstr>PowerPoint-presentation</vt:lpstr>
      <vt:lpstr>Evidens</vt:lpstr>
      <vt:lpstr>       De viktigaste komponenterna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 User</dc:creator>
  <cp:lastModifiedBy>Caroline Wendel</cp:lastModifiedBy>
  <cp:revision>12</cp:revision>
  <dcterms:created xsi:type="dcterms:W3CDTF">2019-09-25T15:35:40Z</dcterms:created>
  <dcterms:modified xsi:type="dcterms:W3CDTF">2021-03-26T09:10:18Z</dcterms:modified>
</cp:coreProperties>
</file>