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Light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 Ligh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ida">
  <p:cSld name="Blank sida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licka">
  <p:cSld name="Flick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739978" y="273844"/>
            <a:ext cx="48533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1583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1402" y="4509600"/>
            <a:ext cx="671926" cy="5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jke vid piano">
  <p:cSld name="Pojke vid pian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39433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/>
        <p:spPr>
          <a:xfrm>
            <a:off x="5850154" y="0"/>
            <a:ext cx="3293846" cy="51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/>
        <p:spPr>
          <a:xfrm>
            <a:off x="5850154" y="6350"/>
            <a:ext cx="3293846" cy="51371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1402" y="4509600"/>
            <a:ext cx="671926" cy="5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ellanstadiet">
  <p:cSld name="Mellanstadie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1402" y="4509600"/>
            <a:ext cx="671926" cy="5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amilj">
  <p:cSld name="Familj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1402" y="4509600"/>
            <a:ext cx="671926" cy="5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rn fikar">
  <p:cSld name="Barn fika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1402" y="4509600"/>
            <a:ext cx="671926" cy="5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mma med mindre barn">
  <p:cSld name="Mamma med mindre bar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1402" y="4509600"/>
            <a:ext cx="671926" cy="5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ngdomar">
  <p:cSld name="Ungdoma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1402" y="4509600"/>
            <a:ext cx="671926" cy="5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Tre dialoger">
  <p:cSld name="Illustration Tre dialog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677" y="848411"/>
            <a:ext cx="3101285" cy="307021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217988" y="848411"/>
            <a:ext cx="4241800" cy="337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2"/>
          </p:nvPr>
        </p:nvSpPr>
        <p:spPr>
          <a:xfrm>
            <a:off x="4210050" y="296863"/>
            <a:ext cx="4241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 Ligh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Ligh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Ligh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628650" y="4500521"/>
            <a:ext cx="7886700" cy="0"/>
          </a:xfrm>
          <a:prstGeom prst="straightConnector1">
            <a:avLst/>
          </a:prstGeom>
          <a:noFill/>
          <a:ln w="9525" cap="flat" cmpd="sng">
            <a:solidFill>
              <a:srgbClr val="ED95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Google Shape;11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921402" y="4509600"/>
            <a:ext cx="671927" cy="51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 Light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2371588" y="3155676"/>
            <a:ext cx="4354169" cy="876996"/>
          </a:xfrm>
          <a:prstGeom prst="trapezoid">
            <a:avLst>
              <a:gd name="adj" fmla="val 78310"/>
            </a:avLst>
          </a:prstGeom>
          <a:solidFill>
            <a:srgbClr val="D8492A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Känslomässig dialog</a:t>
            </a:r>
            <a:endParaRPr dirty="0"/>
          </a:p>
        </p:txBody>
      </p:sp>
      <p:sp>
        <p:nvSpPr>
          <p:cNvPr id="85" name="Google Shape;85;p21"/>
          <p:cNvSpPr txBox="1">
            <a:spLocks noGrp="1"/>
          </p:cNvSpPr>
          <p:nvPr>
            <p:ph type="ctrTitle"/>
          </p:nvPr>
        </p:nvSpPr>
        <p:spPr>
          <a:xfrm>
            <a:off x="1692729" y="197989"/>
            <a:ext cx="5829300" cy="55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492A"/>
              </a:buClr>
              <a:buSzPts val="2400"/>
              <a:buFont typeface="Open Sans Light"/>
              <a:buNone/>
            </a:pPr>
            <a:r>
              <a:rPr lang="sv-SE" sz="2400">
                <a:solidFill>
                  <a:srgbClr val="D8492A"/>
                </a:solidFill>
              </a:rPr>
              <a:t>Dialogerna som ett hus</a:t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 rot="10800000">
            <a:off x="2259001" y="1853774"/>
            <a:ext cx="3077" cy="21789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21"/>
          <p:cNvCxnSpPr>
            <a:endCxn id="88" idx="0"/>
          </p:cNvCxnSpPr>
          <p:nvPr/>
        </p:nvCxnSpPr>
        <p:spPr>
          <a:xfrm rot="10800000" flipH="1">
            <a:off x="2266179" y="1110829"/>
            <a:ext cx="2341200" cy="7338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21"/>
          <p:cNvCxnSpPr/>
          <p:nvPr/>
        </p:nvCxnSpPr>
        <p:spPr>
          <a:xfrm>
            <a:off x="4568292" y="1094747"/>
            <a:ext cx="2286000" cy="736223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21"/>
          <p:cNvCxnSpPr/>
          <p:nvPr/>
        </p:nvCxnSpPr>
        <p:spPr>
          <a:xfrm flipH="1">
            <a:off x="6834672" y="1830970"/>
            <a:ext cx="9240" cy="220170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1"/>
          <p:cNvSpPr/>
          <p:nvPr/>
        </p:nvSpPr>
        <p:spPr>
          <a:xfrm>
            <a:off x="6050502" y="2458415"/>
            <a:ext cx="528083" cy="407325"/>
          </a:xfrm>
          <a:prstGeom prst="flowChartProcess">
            <a:avLst/>
          </a:prstGeom>
          <a:solidFill>
            <a:srgbClr val="0070C0">
              <a:alpha val="34901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1"/>
          <p:cNvSpPr/>
          <p:nvPr/>
        </p:nvSpPr>
        <p:spPr>
          <a:xfrm>
            <a:off x="2558001" y="2458428"/>
            <a:ext cx="528083" cy="407325"/>
          </a:xfrm>
          <a:prstGeom prst="flowChartProcess">
            <a:avLst/>
          </a:prstGeom>
          <a:solidFill>
            <a:srgbClr val="0070C0">
              <a:alpha val="5215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1"/>
          <p:cNvSpPr/>
          <p:nvPr/>
        </p:nvSpPr>
        <p:spPr>
          <a:xfrm>
            <a:off x="3086100" y="2278679"/>
            <a:ext cx="2964385" cy="876997"/>
          </a:xfrm>
          <a:prstGeom prst="trapezoid">
            <a:avLst>
              <a:gd name="adj" fmla="val 74514"/>
            </a:avLst>
          </a:prstGeom>
          <a:solidFill>
            <a:srgbClr val="ED952D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Meningsskapande dialog</a:t>
            </a:r>
            <a:endParaRPr/>
          </a:p>
        </p:txBody>
      </p:sp>
      <p:cxnSp>
        <p:nvCxnSpPr>
          <p:cNvPr id="94" name="Google Shape;94;p21"/>
          <p:cNvCxnSpPr/>
          <p:nvPr/>
        </p:nvCxnSpPr>
        <p:spPr>
          <a:xfrm flipH="1">
            <a:off x="2259000" y="4054501"/>
            <a:ext cx="4599000" cy="314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21"/>
          <p:cNvCxnSpPr/>
          <p:nvPr/>
        </p:nvCxnSpPr>
        <p:spPr>
          <a:xfrm>
            <a:off x="2286000" y="3143250"/>
            <a:ext cx="4572000" cy="119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21"/>
          <p:cNvCxnSpPr/>
          <p:nvPr/>
        </p:nvCxnSpPr>
        <p:spPr>
          <a:xfrm>
            <a:off x="2228850" y="2286000"/>
            <a:ext cx="4572000" cy="119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1"/>
          <p:cNvSpPr/>
          <p:nvPr/>
        </p:nvSpPr>
        <p:spPr>
          <a:xfrm>
            <a:off x="3746848" y="1110829"/>
            <a:ext cx="1645563" cy="1164190"/>
          </a:xfrm>
          <a:prstGeom prst="triangle">
            <a:avLst>
              <a:gd name="adj" fmla="val 52294"/>
            </a:avLst>
          </a:prstGeom>
          <a:solidFill>
            <a:srgbClr val="7030A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Reglerande dialog</a:t>
            </a:r>
            <a:endParaRPr sz="900" dirty="0"/>
          </a:p>
        </p:txBody>
      </p:sp>
      <p:sp>
        <p:nvSpPr>
          <p:cNvPr id="97" name="Google Shape;97;p21"/>
          <p:cNvSpPr/>
          <p:nvPr/>
        </p:nvSpPr>
        <p:spPr>
          <a:xfrm>
            <a:off x="4279202" y="3225445"/>
            <a:ext cx="528083" cy="807227"/>
          </a:xfrm>
          <a:prstGeom prst="flowChartProcess">
            <a:avLst/>
          </a:prstGeom>
          <a:solidFill>
            <a:srgbClr val="0070C0">
              <a:alpha val="32156"/>
            </a:srgbClr>
          </a:solidFill>
          <a:ln w="9525" cap="flat" cmpd="sng">
            <a:solidFill>
              <a:srgbClr val="3E6EC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1"/>
          <p:cNvSpPr/>
          <p:nvPr/>
        </p:nvSpPr>
        <p:spPr>
          <a:xfrm>
            <a:off x="5472655" y="1021019"/>
            <a:ext cx="314516" cy="43010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5787171" y="781993"/>
            <a:ext cx="297366" cy="107760"/>
          </a:xfrm>
          <a:prstGeom prst="cloud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6108807" y="665571"/>
            <a:ext cx="297366" cy="107760"/>
          </a:xfrm>
          <a:prstGeom prst="cloud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6503484" y="544924"/>
            <a:ext cx="297366" cy="107760"/>
          </a:xfrm>
          <a:prstGeom prst="cloud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21"/>
          <p:cNvCxnSpPr/>
          <p:nvPr/>
        </p:nvCxnSpPr>
        <p:spPr>
          <a:xfrm>
            <a:off x="2822055" y="2461546"/>
            <a:ext cx="0" cy="40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103;p21"/>
          <p:cNvCxnSpPr>
            <a:stCxn id="92" idx="1"/>
            <a:endCxn id="92" idx="3"/>
          </p:cNvCxnSpPr>
          <p:nvPr/>
        </p:nvCxnSpPr>
        <p:spPr>
          <a:xfrm>
            <a:off x="2558001" y="2662090"/>
            <a:ext cx="528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p21"/>
          <p:cNvCxnSpPr>
            <a:stCxn id="91" idx="0"/>
            <a:endCxn id="91" idx="2"/>
          </p:cNvCxnSpPr>
          <p:nvPr/>
        </p:nvCxnSpPr>
        <p:spPr>
          <a:xfrm>
            <a:off x="6314543" y="2458415"/>
            <a:ext cx="0" cy="40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21"/>
          <p:cNvCxnSpPr>
            <a:stCxn id="91" idx="1"/>
            <a:endCxn id="91" idx="3"/>
          </p:cNvCxnSpPr>
          <p:nvPr/>
        </p:nvCxnSpPr>
        <p:spPr>
          <a:xfrm>
            <a:off x="6050502" y="2662078"/>
            <a:ext cx="528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21"/>
          <p:cNvSpPr/>
          <p:nvPr/>
        </p:nvSpPr>
        <p:spPr>
          <a:xfrm>
            <a:off x="4384776" y="3300761"/>
            <a:ext cx="306170" cy="13381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8" grpId="0" animBg="1"/>
      <p:bldP spid="99" grpId="0" animBg="1"/>
      <p:bldP spid="100" grpId="0" animBg="1"/>
      <p:bldP spid="101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5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492A"/>
              </a:buClr>
              <a:buSzPts val="3300"/>
              <a:buFont typeface="Open Sans Light"/>
              <a:buNone/>
            </a:pPr>
            <a:r>
              <a:rPr lang="sv-SE" sz="2800" dirty="0">
                <a:solidFill>
                  <a:srgbClr val="D8492A"/>
                </a:solidFill>
              </a:rPr>
              <a:t>Dialogerna som ett hus</a:t>
            </a:r>
            <a:endParaRPr sz="2800" dirty="0"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565775" y="1029701"/>
            <a:ext cx="8048700" cy="3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-SE" sz="1400" dirty="0">
                <a:latin typeface="Open Sans Light"/>
                <a:ea typeface="Open Sans Light"/>
                <a:cs typeface="Open Sans Light"/>
                <a:sym typeface="Open Sans Light"/>
              </a:rPr>
              <a:t>För att tydliggöra att alla dialoger är lika viktiga har vi här  ritat ett hus. </a:t>
            </a:r>
            <a:endParaRPr sz="1400" dirty="0"/>
          </a:p>
          <a:p>
            <a:pPr marL="0" lvl="0" indent="0" algn="l" rtl="0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-SE" sz="1400" dirty="0">
                <a:latin typeface="Open Sans Light"/>
                <a:ea typeface="Open Sans Light"/>
                <a:cs typeface="Open Sans Light"/>
                <a:sym typeface="Open Sans Light"/>
              </a:rPr>
              <a:t>Det är till exempel inte möjligt att ta bort grunden, den </a:t>
            </a:r>
            <a:r>
              <a:rPr lang="sv-SE" sz="1400" dirty="0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känslomässiga dialogen</a:t>
            </a:r>
            <a:r>
              <a:rPr lang="sv-SE" sz="1400" dirty="0">
                <a:latin typeface="Open Sans Light"/>
                <a:ea typeface="Open Sans Light"/>
                <a:cs typeface="Open Sans Light"/>
                <a:sym typeface="Open Sans Light"/>
              </a:rPr>
              <a:t> och tryggheten, då rasar hela huset och barnets värld.</a:t>
            </a:r>
            <a:endParaRPr sz="1400" dirty="0"/>
          </a:p>
          <a:p>
            <a:pPr marL="0" lvl="0" indent="0" algn="l" rtl="0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-SE" sz="1400" dirty="0">
                <a:latin typeface="Open Sans Light"/>
                <a:ea typeface="Open Sans Light"/>
                <a:cs typeface="Open Sans Light"/>
                <a:sym typeface="Open Sans Light"/>
              </a:rPr>
              <a:t>På samma sätt är det inte heller möjligt att ta bort den </a:t>
            </a:r>
            <a:r>
              <a:rPr lang="sv-SE" sz="1400" dirty="0">
                <a:solidFill>
                  <a:srgbClr val="FFC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meningsskapande dialogen</a:t>
            </a:r>
            <a:r>
              <a:rPr lang="sv-SE" sz="1400" dirty="0">
                <a:latin typeface="Open Sans Light"/>
                <a:ea typeface="Open Sans Light"/>
                <a:cs typeface="Open Sans Light"/>
                <a:sym typeface="Open Sans Light"/>
              </a:rPr>
              <a:t>, mellanvåningen, från vilket barnet kan blicka ut över världen och förstå lite mer vad som finns utanför det egna hemmet.</a:t>
            </a:r>
            <a:endParaRPr sz="1400" dirty="0"/>
          </a:p>
          <a:p>
            <a:pPr marL="0" lvl="0" indent="0" algn="l" rtl="0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-SE" sz="1400" dirty="0">
                <a:latin typeface="Open Sans Light"/>
                <a:ea typeface="Open Sans Light"/>
                <a:cs typeface="Open Sans Light"/>
                <a:sym typeface="Open Sans Light"/>
              </a:rPr>
              <a:t>Samtidigt är den </a:t>
            </a:r>
            <a:r>
              <a:rPr lang="sv-SE" sz="1400" dirty="0">
                <a:solidFill>
                  <a:srgbClr val="7030A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reglerande dialogen</a:t>
            </a:r>
            <a:r>
              <a:rPr lang="sv-SE" sz="1400" dirty="0">
                <a:latin typeface="Open Sans Light"/>
                <a:ea typeface="Open Sans Light"/>
                <a:cs typeface="Open Sans Light"/>
                <a:sym typeface="Open Sans Light"/>
              </a:rPr>
              <a:t>, vinden och taket, stöd till barnets egen förmåga, som skyddar mot regn och kyla, väder och andra svårigheter.  </a:t>
            </a:r>
            <a:endParaRPr sz="1400" dirty="0"/>
          </a:p>
          <a:p>
            <a:pPr marL="0" lvl="0" indent="0" algn="l" rtl="0">
              <a:lnSpc>
                <a:spcPct val="128333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-SE" sz="1400" dirty="0">
                <a:latin typeface="Open Sans Light"/>
                <a:ea typeface="Open Sans Light"/>
                <a:cs typeface="Open Sans Light"/>
                <a:sym typeface="Open Sans Light"/>
              </a:rPr>
              <a:t>På detta sätt hänger alla dialoger samman!</a:t>
            </a: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130</Words>
  <Application>Microsoft Macintosh PowerPoint</Application>
  <PresentationFormat>Bildspel på skärmen (16:9)</PresentationFormat>
  <Paragraphs>11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Calibri</vt:lpstr>
      <vt:lpstr>Arial</vt:lpstr>
      <vt:lpstr>Open Sans</vt:lpstr>
      <vt:lpstr>Open Sans Light</vt:lpstr>
      <vt:lpstr>Office-tema</vt:lpstr>
      <vt:lpstr>Dialogerna som ett hus</vt:lpstr>
      <vt:lpstr>Dialogerna som ett hus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Dialogerna som ett hus</dc:title>
  <cp:lastModifiedBy>Paul Bergman</cp:lastModifiedBy>
  <cp:revision>9</cp:revision>
  <dcterms:modified xsi:type="dcterms:W3CDTF">2020-09-18T07:48:38Z</dcterms:modified>
</cp:coreProperties>
</file>